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6" r:id="rId18"/>
    <p:sldId id="277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1471C-356C-5A4B-B388-CD3EFFC4D4C4}" v="1017" dt="2018-10-02T11:20:36.2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37"/>
    <p:restoredTop sz="94651"/>
  </p:normalViewPr>
  <p:slideViewPr>
    <p:cSldViewPr snapToGrid="0" snapToObjects="1">
      <p:cViewPr varScale="1">
        <p:scale>
          <a:sx n="148" d="100"/>
          <a:sy n="148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Jiang" userId="c1363db39359ce0a" providerId="LiveId" clId="{1CC1471C-356C-5A4B-B388-CD3EFFC4D4C4}"/>
    <pc:docChg chg="undo custSel addSld delSld modSld">
      <pc:chgData name="Paul Jiang" userId="c1363db39359ce0a" providerId="LiveId" clId="{1CC1471C-356C-5A4B-B388-CD3EFFC4D4C4}" dt="2018-10-02T11:27:57.376" v="1749" actId="20577"/>
      <pc:docMkLst>
        <pc:docMk/>
      </pc:docMkLst>
      <pc:sldChg chg="modSp">
        <pc:chgData name="Paul Jiang" userId="c1363db39359ce0a" providerId="LiveId" clId="{1CC1471C-356C-5A4B-B388-CD3EFFC4D4C4}" dt="2018-10-01T10:58:50.905" v="734" actId="20577"/>
        <pc:sldMkLst>
          <pc:docMk/>
          <pc:sldMk cId="4058510476" sldId="256"/>
        </pc:sldMkLst>
        <pc:spChg chg="mod">
          <ac:chgData name="Paul Jiang" userId="c1363db39359ce0a" providerId="LiveId" clId="{1CC1471C-356C-5A4B-B388-CD3EFFC4D4C4}" dt="2018-10-01T10:58:50.905" v="734" actId="20577"/>
          <ac:spMkLst>
            <pc:docMk/>
            <pc:sldMk cId="4058510476" sldId="256"/>
            <ac:spMk id="3" creationId="{C7E869CE-0F2B-BF4C-8FCA-3BE747EF56C0}"/>
          </ac:spMkLst>
        </pc:spChg>
      </pc:sldChg>
      <pc:sldChg chg="modSp">
        <pc:chgData name="Paul Jiang" userId="c1363db39359ce0a" providerId="LiveId" clId="{1CC1471C-356C-5A4B-B388-CD3EFFC4D4C4}" dt="2018-10-02T11:27:57.376" v="1749" actId="20577"/>
        <pc:sldMkLst>
          <pc:docMk/>
          <pc:sldMk cId="1034217997" sldId="257"/>
        </pc:sldMkLst>
        <pc:spChg chg="mod">
          <ac:chgData name="Paul Jiang" userId="c1363db39359ce0a" providerId="LiveId" clId="{1CC1471C-356C-5A4B-B388-CD3EFFC4D4C4}" dt="2018-10-02T11:27:57.376" v="1749" actId="20577"/>
          <ac:spMkLst>
            <pc:docMk/>
            <pc:sldMk cId="1034217997" sldId="257"/>
            <ac:spMk id="2" creationId="{78E76474-1BC3-8940-A3DA-44E88F38C4CE}"/>
          </ac:spMkLst>
        </pc:spChg>
      </pc:sldChg>
      <pc:sldChg chg="addSp modSp">
        <pc:chgData name="Paul Jiang" userId="c1363db39359ce0a" providerId="LiveId" clId="{1CC1471C-356C-5A4B-B388-CD3EFFC4D4C4}" dt="2018-10-02T11:20:41.197" v="1741" actId="1076"/>
        <pc:sldMkLst>
          <pc:docMk/>
          <pc:sldMk cId="3977807460" sldId="258"/>
        </pc:sldMkLst>
        <pc:spChg chg="add mod">
          <ac:chgData name="Paul Jiang" userId="c1363db39359ce0a" providerId="LiveId" clId="{1CC1471C-356C-5A4B-B388-CD3EFFC4D4C4}" dt="2018-10-02T11:20:41.197" v="1741" actId="1076"/>
          <ac:spMkLst>
            <pc:docMk/>
            <pc:sldMk cId="3977807460" sldId="258"/>
            <ac:spMk id="5" creationId="{F9D00B50-C152-8D4C-B4C3-55B9C97275B5}"/>
          </ac:spMkLst>
        </pc:spChg>
      </pc:sldChg>
      <pc:sldChg chg="modSp">
        <pc:chgData name="Paul Jiang" userId="c1363db39359ce0a" providerId="LiveId" clId="{1CC1471C-356C-5A4B-B388-CD3EFFC4D4C4}" dt="2018-10-01T10:40:28.864" v="167" actId="27636"/>
        <pc:sldMkLst>
          <pc:docMk/>
          <pc:sldMk cId="672192941" sldId="264"/>
        </pc:sldMkLst>
        <pc:spChg chg="mod">
          <ac:chgData name="Paul Jiang" userId="c1363db39359ce0a" providerId="LiveId" clId="{1CC1471C-356C-5A4B-B388-CD3EFFC4D4C4}" dt="2018-10-01T10:40:28.864" v="167" actId="27636"/>
          <ac:spMkLst>
            <pc:docMk/>
            <pc:sldMk cId="672192941" sldId="264"/>
            <ac:spMk id="4" creationId="{10D5A25F-A755-3346-8FD3-9860D042077A}"/>
          </ac:spMkLst>
        </pc:spChg>
      </pc:sldChg>
      <pc:sldChg chg="addSp delSp modSp add del">
        <pc:chgData name="Paul Jiang" userId="c1363db39359ce0a" providerId="LiveId" clId="{1CC1471C-356C-5A4B-B388-CD3EFFC4D4C4}" dt="2018-10-02T10:53:36.850" v="1137" actId="2696"/>
        <pc:sldMkLst>
          <pc:docMk/>
          <pc:sldMk cId="1402071182" sldId="269"/>
        </pc:sldMkLst>
        <pc:spChg chg="add del">
          <ac:chgData name="Paul Jiang" userId="c1363db39359ce0a" providerId="LiveId" clId="{1CC1471C-356C-5A4B-B388-CD3EFFC4D4C4}" dt="2018-10-01T10:37:26.352" v="18"/>
          <ac:spMkLst>
            <pc:docMk/>
            <pc:sldMk cId="1402071182" sldId="269"/>
            <ac:spMk id="3" creationId="{E067446B-6BD6-2C47-A068-4316E1A2F0E9}"/>
          </ac:spMkLst>
        </pc:spChg>
        <pc:spChg chg="mod">
          <ac:chgData name="Paul Jiang" userId="c1363db39359ce0a" providerId="LiveId" clId="{1CC1471C-356C-5A4B-B388-CD3EFFC4D4C4}" dt="2018-10-01T10:37:04.950" v="16" actId="20577"/>
          <ac:spMkLst>
            <pc:docMk/>
            <pc:sldMk cId="1402071182" sldId="269"/>
            <ac:spMk id="6" creationId="{2ECD0438-C7D9-634A-A88E-C3C3199E7E74}"/>
          </ac:spMkLst>
        </pc:spChg>
        <pc:spChg chg="mod">
          <ac:chgData name="Paul Jiang" userId="c1363db39359ce0a" providerId="LiveId" clId="{1CC1471C-356C-5A4B-B388-CD3EFFC4D4C4}" dt="2018-10-02T10:41:47.762" v="919" actId="20577"/>
          <ac:spMkLst>
            <pc:docMk/>
            <pc:sldMk cId="1402071182" sldId="269"/>
            <ac:spMk id="11" creationId="{FEEB6817-8C20-AE42-96D3-F7AEA4C7893B}"/>
          </ac:spMkLst>
        </pc:spChg>
        <pc:grpChg chg="add mod">
          <ac:chgData name="Paul Jiang" userId="c1363db39359ce0a" providerId="LiveId" clId="{1CC1471C-356C-5A4B-B388-CD3EFFC4D4C4}" dt="2018-10-01T10:50:03.154" v="601" actId="167"/>
          <ac:grpSpMkLst>
            <pc:docMk/>
            <pc:sldMk cId="1402071182" sldId="269"/>
            <ac:grpSpMk id="10" creationId="{9C1FAC4F-ADDB-8044-8B0B-F612B0BF4B9D}"/>
          </ac:grpSpMkLst>
        </pc:grpChg>
        <pc:grpChg chg="del">
          <ac:chgData name="Paul Jiang" userId="c1363db39359ce0a" providerId="LiveId" clId="{1CC1471C-356C-5A4B-B388-CD3EFFC4D4C4}" dt="2018-10-01T10:49:58.894" v="599" actId="478"/>
          <ac:grpSpMkLst>
            <pc:docMk/>
            <pc:sldMk cId="1402071182" sldId="269"/>
            <ac:grpSpMk id="14" creationId="{BDF8DC03-B862-2345-BBBA-6B10A87E8C86}"/>
          </ac:grpSpMkLst>
        </pc:grpChg>
      </pc:sldChg>
      <pc:sldChg chg="addSp delSp modSp">
        <pc:chgData name="Paul Jiang" userId="c1363db39359ce0a" providerId="LiveId" clId="{1CC1471C-356C-5A4B-B388-CD3EFFC4D4C4}" dt="2018-10-02T11:13:29.206" v="1650" actId="1076"/>
        <pc:sldMkLst>
          <pc:docMk/>
          <pc:sldMk cId="3211353651" sldId="270"/>
        </pc:sldMkLst>
        <pc:spChg chg="add mod">
          <ac:chgData name="Paul Jiang" userId="c1363db39359ce0a" providerId="LiveId" clId="{1CC1471C-356C-5A4B-B388-CD3EFFC4D4C4}" dt="2018-10-02T11:13:05.626" v="1646" actId="207"/>
          <ac:spMkLst>
            <pc:docMk/>
            <pc:sldMk cId="3211353651" sldId="270"/>
            <ac:spMk id="38" creationId="{C91634DC-DF3B-9D49-BF0C-0797E80114CE}"/>
          </ac:spMkLst>
        </pc:spChg>
        <pc:spChg chg="add mod">
          <ac:chgData name="Paul Jiang" userId="c1363db39359ce0a" providerId="LiveId" clId="{1CC1471C-356C-5A4B-B388-CD3EFFC4D4C4}" dt="2018-10-02T11:13:26.778" v="1648" actId="207"/>
          <ac:spMkLst>
            <pc:docMk/>
            <pc:sldMk cId="3211353651" sldId="270"/>
            <ac:spMk id="39" creationId="{A6B33ADB-58D0-1A41-8025-7486BDC5F2B1}"/>
          </ac:spMkLst>
        </pc:spChg>
        <pc:spChg chg="add mod">
          <ac:chgData name="Paul Jiang" userId="c1363db39359ce0a" providerId="LiveId" clId="{1CC1471C-356C-5A4B-B388-CD3EFFC4D4C4}" dt="2018-10-02T11:13:23.535" v="1647" actId="207"/>
          <ac:spMkLst>
            <pc:docMk/>
            <pc:sldMk cId="3211353651" sldId="270"/>
            <ac:spMk id="40" creationId="{C6BB78AF-DDED-D94E-AE91-B8045E9788EA}"/>
          </ac:spMkLst>
        </pc:spChg>
        <pc:spChg chg="add">
          <ac:chgData name="Paul Jiang" userId="c1363db39359ce0a" providerId="LiveId" clId="{1CC1471C-356C-5A4B-B388-CD3EFFC4D4C4}" dt="2018-10-02T11:08:19.251" v="1597"/>
          <ac:spMkLst>
            <pc:docMk/>
            <pc:sldMk cId="3211353651" sldId="270"/>
            <ac:spMk id="65" creationId="{D25E3AEE-CC70-CE4B-AB57-8BD678C92DF8}"/>
          </ac:spMkLst>
        </pc:spChg>
        <pc:grpChg chg="add mod">
          <ac:chgData name="Paul Jiang" userId="c1363db39359ce0a" providerId="LiveId" clId="{1CC1471C-356C-5A4B-B388-CD3EFFC4D4C4}" dt="2018-10-02T11:02:29.118" v="1256" actId="1076"/>
          <ac:grpSpMkLst>
            <pc:docMk/>
            <pc:sldMk cId="3211353651" sldId="270"/>
            <ac:grpSpMk id="26" creationId="{00E0BF2C-5ACD-7549-A9F8-B6B554747B96}"/>
          </ac:grpSpMkLst>
        </pc:grpChg>
        <pc:grpChg chg="add mod">
          <ac:chgData name="Paul Jiang" userId="c1363db39359ce0a" providerId="LiveId" clId="{1CC1471C-356C-5A4B-B388-CD3EFFC4D4C4}" dt="2018-10-02T11:02:09.677" v="1246"/>
          <ac:grpSpMkLst>
            <pc:docMk/>
            <pc:sldMk cId="3211353651" sldId="270"/>
            <ac:grpSpMk id="28" creationId="{8C641C30-2972-0943-8891-A6F7711DABC8}"/>
          </ac:grpSpMkLst>
        </pc:grpChg>
        <pc:grpChg chg="add mod">
          <ac:chgData name="Paul Jiang" userId="c1363db39359ce0a" providerId="LiveId" clId="{1CC1471C-356C-5A4B-B388-CD3EFFC4D4C4}" dt="2018-10-02T11:07:33.696" v="1589" actId="1076"/>
          <ac:grpSpMkLst>
            <pc:docMk/>
            <pc:sldMk cId="3211353651" sldId="270"/>
            <ac:grpSpMk id="49" creationId="{0CEF1B73-A2D3-D043-AB5E-9B595BB03A7F}"/>
          </ac:grpSpMkLst>
        </pc:grpChg>
        <pc:grpChg chg="add mod">
          <ac:chgData name="Paul Jiang" userId="c1363db39359ce0a" providerId="LiveId" clId="{1CC1471C-356C-5A4B-B388-CD3EFFC4D4C4}" dt="2018-10-02T11:07:28.940" v="1588"/>
          <ac:grpSpMkLst>
            <pc:docMk/>
            <pc:sldMk cId="3211353651" sldId="270"/>
            <ac:grpSpMk id="50" creationId="{AA63EAD5-134A-584A-9046-23AF29E11178}"/>
          </ac:grpSpMkLst>
        </pc:grpChg>
        <pc:grpChg chg="add mod">
          <ac:chgData name="Paul Jiang" userId="c1363db39359ce0a" providerId="LiveId" clId="{1CC1471C-356C-5A4B-B388-CD3EFFC4D4C4}" dt="2018-10-02T11:08:11.709" v="1596" actId="1076"/>
          <ac:grpSpMkLst>
            <pc:docMk/>
            <pc:sldMk cId="3211353651" sldId="270"/>
            <ac:grpSpMk id="57" creationId="{6D1879F9-0BD2-B747-A529-A9F20877801D}"/>
          </ac:grpSpMkLst>
        </pc:grpChg>
        <pc:grpChg chg="add mod">
          <ac:chgData name="Paul Jiang" userId="c1363db39359ce0a" providerId="LiveId" clId="{1CC1471C-356C-5A4B-B388-CD3EFFC4D4C4}" dt="2018-10-02T11:08:06.285" v="1595"/>
          <ac:grpSpMkLst>
            <pc:docMk/>
            <pc:sldMk cId="3211353651" sldId="270"/>
            <ac:grpSpMk id="58" creationId="{0E57F657-85EF-A947-91D1-30E9C6162C13}"/>
          </ac:grpSpMkLst>
        </pc:grpChg>
        <pc:graphicFrameChg chg="add del mod">
          <ac:chgData name="Paul Jiang" userId="c1363db39359ce0a" providerId="LiveId" clId="{1CC1471C-356C-5A4B-B388-CD3EFFC4D4C4}" dt="2018-10-02T11:01:11.181" v="1232"/>
          <ac:graphicFrameMkLst>
            <pc:docMk/>
            <pc:sldMk cId="3211353651" sldId="270"/>
            <ac:graphicFrameMk id="2" creationId="{3926761E-6FD7-E043-9206-D991EEBF1443}"/>
          </ac:graphicFrameMkLst>
        </pc:graphicFrameChg>
        <pc:graphicFrameChg chg="add del">
          <ac:chgData name="Paul Jiang" userId="c1363db39359ce0a" providerId="LiveId" clId="{1CC1471C-356C-5A4B-B388-CD3EFFC4D4C4}" dt="2018-10-02T11:01:29.360" v="1234"/>
          <ac:graphicFrameMkLst>
            <pc:docMk/>
            <pc:sldMk cId="3211353651" sldId="270"/>
            <ac:graphicFrameMk id="3" creationId="{CA8814BC-82C6-9D4E-82C6-3A0B9D675FAE}"/>
          </ac:graphicFrameMkLst>
        </pc:graphicFrameChg>
        <pc:graphicFrameChg chg="add mod modGraphic">
          <ac:chgData name="Paul Jiang" userId="c1363db39359ce0a" providerId="LiveId" clId="{1CC1471C-356C-5A4B-B388-CD3EFFC4D4C4}" dt="2018-10-02T11:01:59.707" v="1242" actId="1076"/>
          <ac:graphicFrameMkLst>
            <pc:docMk/>
            <pc:sldMk cId="3211353651" sldId="270"/>
            <ac:graphicFrameMk id="4" creationId="{8B204892-674E-CB49-BFD9-760AD7F6D10F}"/>
          </ac:graphicFrameMkLst>
        </pc:graphicFrameChg>
        <pc:graphicFrameChg chg="add del">
          <ac:chgData name="Paul Jiang" userId="c1363db39359ce0a" providerId="LiveId" clId="{1CC1471C-356C-5A4B-B388-CD3EFFC4D4C4}" dt="2018-10-02T11:02:55.134" v="1260"/>
          <ac:graphicFrameMkLst>
            <pc:docMk/>
            <pc:sldMk cId="3211353651" sldId="270"/>
            <ac:graphicFrameMk id="5" creationId="{E804852A-A7AD-3C49-ACE9-BA03D47E74A4}"/>
          </ac:graphicFrameMkLst>
        </pc:graphicFrameChg>
        <pc:graphicFrameChg chg="add mod modGraphic">
          <ac:chgData name="Paul Jiang" userId="c1363db39359ce0a" providerId="LiveId" clId="{1CC1471C-356C-5A4B-B388-CD3EFFC4D4C4}" dt="2018-10-02T11:03:04.887" v="1263" actId="1076"/>
          <ac:graphicFrameMkLst>
            <pc:docMk/>
            <pc:sldMk cId="3211353651" sldId="270"/>
            <ac:graphicFrameMk id="6" creationId="{773C2750-11B5-0F46-9D50-E10347AD2748}"/>
          </ac:graphicFrameMkLst>
        </pc:graphicFrameChg>
        <pc:graphicFrameChg chg="add del">
          <ac:chgData name="Paul Jiang" userId="c1363db39359ce0a" providerId="LiveId" clId="{1CC1471C-356C-5A4B-B388-CD3EFFC4D4C4}" dt="2018-10-02T11:07:43.518" v="1591"/>
          <ac:graphicFrameMkLst>
            <pc:docMk/>
            <pc:sldMk cId="3211353651" sldId="270"/>
            <ac:graphicFrameMk id="9" creationId="{848BEE57-7B15-5C44-9485-505771A1C538}"/>
          </ac:graphicFrameMkLst>
        </pc:graphicFrameChg>
        <pc:graphicFrameChg chg="add mod modGraphic">
          <ac:chgData name="Paul Jiang" userId="c1363db39359ce0a" providerId="LiveId" clId="{1CC1471C-356C-5A4B-B388-CD3EFFC4D4C4}" dt="2018-10-02T11:07:55.112" v="1594" actId="1076"/>
          <ac:graphicFrameMkLst>
            <pc:docMk/>
            <pc:sldMk cId="3211353651" sldId="270"/>
            <ac:graphicFrameMk id="10" creationId="{8EA5CEBD-DED2-7D4A-98E0-587AAB810A00}"/>
          </ac:graphicFrameMkLst>
        </pc:graphicFrameChg>
        <pc:graphicFrameChg chg="add del">
          <ac:chgData name="Paul Jiang" userId="c1363db39359ce0a" providerId="LiveId" clId="{1CC1471C-356C-5A4B-B388-CD3EFFC4D4C4}" dt="2018-10-02T11:08:34.739" v="1599"/>
          <ac:graphicFrameMkLst>
            <pc:docMk/>
            <pc:sldMk cId="3211353651" sldId="270"/>
            <ac:graphicFrameMk id="11" creationId="{39146685-3DDE-1048-AF45-1D37D73E70D0}"/>
          </ac:graphicFrameMkLst>
        </pc:graphicFrameChg>
        <pc:graphicFrameChg chg="add mod modGraphic">
          <ac:chgData name="Paul Jiang" userId="c1363db39359ce0a" providerId="LiveId" clId="{1CC1471C-356C-5A4B-B388-CD3EFFC4D4C4}" dt="2018-10-02T11:08:47.255" v="1602" actId="1076"/>
          <ac:graphicFrameMkLst>
            <pc:docMk/>
            <pc:sldMk cId="3211353651" sldId="270"/>
            <ac:graphicFrameMk id="12" creationId="{1A5A83D7-8E58-844A-A975-0D81A8C821BD}"/>
          </ac:graphicFrameMkLst>
        </pc:graphicFrameChg>
        <pc:picChg chg="del mod">
          <ac:chgData name="Paul Jiang" userId="c1363db39359ce0a" providerId="LiveId" clId="{1CC1471C-356C-5A4B-B388-CD3EFFC4D4C4}" dt="2018-10-02T11:01:53.903" v="1241" actId="478"/>
          <ac:picMkLst>
            <pc:docMk/>
            <pc:sldMk cId="3211353651" sldId="270"/>
            <ac:picMk id="7" creationId="{988618D0-B164-EB48-BF90-D81BF49BF84B}"/>
          </ac:picMkLst>
        </pc:picChg>
        <pc:picChg chg="del">
          <ac:chgData name="Paul Jiang" userId="c1363db39359ce0a" providerId="LiveId" clId="{1CC1471C-356C-5A4B-B388-CD3EFFC4D4C4}" dt="2018-10-02T11:02:04.866" v="1245" actId="478"/>
          <ac:picMkLst>
            <pc:docMk/>
            <pc:sldMk cId="3211353651" sldId="270"/>
            <ac:picMk id="8" creationId="{9AAAA8DB-AF1E-8A49-AABD-542FD52F18E9}"/>
          </ac:picMkLst>
        </pc:picChg>
        <pc:picChg chg="mod">
          <ac:chgData name="Paul Jiang" userId="c1363db39359ce0a" providerId="LiveId" clId="{1CC1471C-356C-5A4B-B388-CD3EFFC4D4C4}" dt="2018-10-02T11:13:29.206" v="1650" actId="1076"/>
          <ac:picMkLst>
            <pc:docMk/>
            <pc:sldMk cId="3211353651" sldId="270"/>
            <ac:picMk id="23" creationId="{966E8488-87D8-E54B-8077-07BBA5CAC35C}"/>
          </ac:picMkLst>
        </pc:picChg>
        <pc:cxnChg chg="add">
          <ac:chgData name="Paul Jiang" userId="c1363db39359ce0a" providerId="LiveId" clId="{1CC1471C-356C-5A4B-B388-CD3EFFC4D4C4}" dt="2018-10-02T11:02:09.677" v="1246"/>
          <ac:cxnSpMkLst>
            <pc:docMk/>
            <pc:sldMk cId="3211353651" sldId="270"/>
            <ac:cxnSpMk id="29" creationId="{1F114766-1062-DF41-9F76-52D785202ECD}"/>
          </ac:cxnSpMkLst>
        </pc:cxnChg>
        <pc:cxnChg chg="add">
          <ac:chgData name="Paul Jiang" userId="c1363db39359ce0a" providerId="LiveId" clId="{1CC1471C-356C-5A4B-B388-CD3EFFC4D4C4}" dt="2018-10-02T11:02:09.677" v="1246"/>
          <ac:cxnSpMkLst>
            <pc:docMk/>
            <pc:sldMk cId="3211353651" sldId="270"/>
            <ac:cxnSpMk id="30" creationId="{551D12AF-5325-5544-B96A-ABB4660BB7E4}"/>
          </ac:cxnSpMkLst>
        </pc:cxnChg>
        <pc:cxnChg chg="add">
          <ac:chgData name="Paul Jiang" userId="c1363db39359ce0a" providerId="LiveId" clId="{1CC1471C-356C-5A4B-B388-CD3EFFC4D4C4}" dt="2018-10-02T11:02:09.677" v="1246"/>
          <ac:cxnSpMkLst>
            <pc:docMk/>
            <pc:sldMk cId="3211353651" sldId="270"/>
            <ac:cxnSpMk id="31" creationId="{93F9101C-D81E-8747-A2E7-BAD18B0A42ED}"/>
          </ac:cxnSpMkLst>
        </pc:cxnChg>
        <pc:cxnChg chg="add">
          <ac:chgData name="Paul Jiang" userId="c1363db39359ce0a" providerId="LiveId" clId="{1CC1471C-356C-5A4B-B388-CD3EFFC4D4C4}" dt="2018-10-02T11:02:09.677" v="1246"/>
          <ac:cxnSpMkLst>
            <pc:docMk/>
            <pc:sldMk cId="3211353651" sldId="270"/>
            <ac:cxnSpMk id="32" creationId="{5A3B42CE-5ABF-C541-B2AF-0EF79990CBE1}"/>
          </ac:cxnSpMkLst>
        </pc:cxnChg>
        <pc:cxnChg chg="add">
          <ac:chgData name="Paul Jiang" userId="c1363db39359ce0a" providerId="LiveId" clId="{1CC1471C-356C-5A4B-B388-CD3EFFC4D4C4}" dt="2018-10-02T11:02:09.677" v="1246"/>
          <ac:cxnSpMkLst>
            <pc:docMk/>
            <pc:sldMk cId="3211353651" sldId="270"/>
            <ac:cxnSpMk id="33" creationId="{98A504BB-FA14-134B-8F18-3E39B5551F40}"/>
          </ac:cxnSpMkLst>
        </pc:cxnChg>
        <pc:cxnChg chg="add">
          <ac:chgData name="Paul Jiang" userId="c1363db39359ce0a" providerId="LiveId" clId="{1CC1471C-356C-5A4B-B388-CD3EFFC4D4C4}" dt="2018-10-02T11:02:09.677" v="1246"/>
          <ac:cxnSpMkLst>
            <pc:docMk/>
            <pc:sldMk cId="3211353651" sldId="270"/>
            <ac:cxnSpMk id="34" creationId="{D8840972-1241-DB4E-B2AD-540917C7C923}"/>
          </ac:cxnSpMkLst>
        </pc:cxnChg>
        <pc:cxnChg chg="add">
          <ac:chgData name="Paul Jiang" userId="c1363db39359ce0a" providerId="LiveId" clId="{1CC1471C-356C-5A4B-B388-CD3EFFC4D4C4}" dt="2018-10-02T11:07:28.940" v="1588"/>
          <ac:cxnSpMkLst>
            <pc:docMk/>
            <pc:sldMk cId="3211353651" sldId="270"/>
            <ac:cxnSpMk id="51" creationId="{825205E6-276C-1940-8E24-FD762A4F8F79}"/>
          </ac:cxnSpMkLst>
        </pc:cxnChg>
        <pc:cxnChg chg="add">
          <ac:chgData name="Paul Jiang" userId="c1363db39359ce0a" providerId="LiveId" clId="{1CC1471C-356C-5A4B-B388-CD3EFFC4D4C4}" dt="2018-10-02T11:07:28.940" v="1588"/>
          <ac:cxnSpMkLst>
            <pc:docMk/>
            <pc:sldMk cId="3211353651" sldId="270"/>
            <ac:cxnSpMk id="52" creationId="{F2008413-5A2D-8643-9A8A-66FDD72A17C6}"/>
          </ac:cxnSpMkLst>
        </pc:cxnChg>
        <pc:cxnChg chg="add">
          <ac:chgData name="Paul Jiang" userId="c1363db39359ce0a" providerId="LiveId" clId="{1CC1471C-356C-5A4B-B388-CD3EFFC4D4C4}" dt="2018-10-02T11:07:28.940" v="1588"/>
          <ac:cxnSpMkLst>
            <pc:docMk/>
            <pc:sldMk cId="3211353651" sldId="270"/>
            <ac:cxnSpMk id="53" creationId="{090484BB-130E-A742-A77E-BF0D59AEB5FF}"/>
          </ac:cxnSpMkLst>
        </pc:cxnChg>
        <pc:cxnChg chg="add">
          <ac:chgData name="Paul Jiang" userId="c1363db39359ce0a" providerId="LiveId" clId="{1CC1471C-356C-5A4B-B388-CD3EFFC4D4C4}" dt="2018-10-02T11:07:28.940" v="1588"/>
          <ac:cxnSpMkLst>
            <pc:docMk/>
            <pc:sldMk cId="3211353651" sldId="270"/>
            <ac:cxnSpMk id="54" creationId="{B2752B7E-5D41-2148-B7E1-4429C294BED6}"/>
          </ac:cxnSpMkLst>
        </pc:cxnChg>
        <pc:cxnChg chg="add">
          <ac:chgData name="Paul Jiang" userId="c1363db39359ce0a" providerId="LiveId" clId="{1CC1471C-356C-5A4B-B388-CD3EFFC4D4C4}" dt="2018-10-02T11:07:28.940" v="1588"/>
          <ac:cxnSpMkLst>
            <pc:docMk/>
            <pc:sldMk cId="3211353651" sldId="270"/>
            <ac:cxnSpMk id="55" creationId="{4424C0EE-06D0-A24D-B9D5-C8D72FE0F1C2}"/>
          </ac:cxnSpMkLst>
        </pc:cxnChg>
        <pc:cxnChg chg="add">
          <ac:chgData name="Paul Jiang" userId="c1363db39359ce0a" providerId="LiveId" clId="{1CC1471C-356C-5A4B-B388-CD3EFFC4D4C4}" dt="2018-10-02T11:07:28.940" v="1588"/>
          <ac:cxnSpMkLst>
            <pc:docMk/>
            <pc:sldMk cId="3211353651" sldId="270"/>
            <ac:cxnSpMk id="56" creationId="{9EC701E2-E630-3B47-AFFC-CB35BE8A5DB2}"/>
          </ac:cxnSpMkLst>
        </pc:cxnChg>
        <pc:cxnChg chg="add">
          <ac:chgData name="Paul Jiang" userId="c1363db39359ce0a" providerId="LiveId" clId="{1CC1471C-356C-5A4B-B388-CD3EFFC4D4C4}" dt="2018-10-02T11:08:06.285" v="1595"/>
          <ac:cxnSpMkLst>
            <pc:docMk/>
            <pc:sldMk cId="3211353651" sldId="270"/>
            <ac:cxnSpMk id="59" creationId="{EB2D3013-FACC-E04F-828F-7C1A2804A65A}"/>
          </ac:cxnSpMkLst>
        </pc:cxnChg>
        <pc:cxnChg chg="add">
          <ac:chgData name="Paul Jiang" userId="c1363db39359ce0a" providerId="LiveId" clId="{1CC1471C-356C-5A4B-B388-CD3EFFC4D4C4}" dt="2018-10-02T11:08:06.285" v="1595"/>
          <ac:cxnSpMkLst>
            <pc:docMk/>
            <pc:sldMk cId="3211353651" sldId="270"/>
            <ac:cxnSpMk id="60" creationId="{C0AB9E7F-4522-FA43-AA72-77E7B08BF072}"/>
          </ac:cxnSpMkLst>
        </pc:cxnChg>
        <pc:cxnChg chg="add">
          <ac:chgData name="Paul Jiang" userId="c1363db39359ce0a" providerId="LiveId" clId="{1CC1471C-356C-5A4B-B388-CD3EFFC4D4C4}" dt="2018-10-02T11:08:06.285" v="1595"/>
          <ac:cxnSpMkLst>
            <pc:docMk/>
            <pc:sldMk cId="3211353651" sldId="270"/>
            <ac:cxnSpMk id="61" creationId="{13DED058-05D6-5243-9C6F-D3FEB3AB7E3F}"/>
          </ac:cxnSpMkLst>
        </pc:cxnChg>
        <pc:cxnChg chg="add">
          <ac:chgData name="Paul Jiang" userId="c1363db39359ce0a" providerId="LiveId" clId="{1CC1471C-356C-5A4B-B388-CD3EFFC4D4C4}" dt="2018-10-02T11:08:06.285" v="1595"/>
          <ac:cxnSpMkLst>
            <pc:docMk/>
            <pc:sldMk cId="3211353651" sldId="270"/>
            <ac:cxnSpMk id="62" creationId="{DB04FD47-A928-5347-AFE4-88413FE12AE7}"/>
          </ac:cxnSpMkLst>
        </pc:cxnChg>
        <pc:cxnChg chg="add">
          <ac:chgData name="Paul Jiang" userId="c1363db39359ce0a" providerId="LiveId" clId="{1CC1471C-356C-5A4B-B388-CD3EFFC4D4C4}" dt="2018-10-02T11:08:06.285" v="1595"/>
          <ac:cxnSpMkLst>
            <pc:docMk/>
            <pc:sldMk cId="3211353651" sldId="270"/>
            <ac:cxnSpMk id="63" creationId="{0480A603-78DB-D640-B139-AE077A2FCC34}"/>
          </ac:cxnSpMkLst>
        </pc:cxnChg>
        <pc:cxnChg chg="add">
          <ac:chgData name="Paul Jiang" userId="c1363db39359ce0a" providerId="LiveId" clId="{1CC1471C-356C-5A4B-B388-CD3EFFC4D4C4}" dt="2018-10-02T11:08:06.285" v="1595"/>
          <ac:cxnSpMkLst>
            <pc:docMk/>
            <pc:sldMk cId="3211353651" sldId="270"/>
            <ac:cxnSpMk id="64" creationId="{AA665576-7842-7A47-9A37-19A9DE08DBD7}"/>
          </ac:cxnSpMkLst>
        </pc:cxnChg>
      </pc:sldChg>
      <pc:sldChg chg="addSp delSp modSp">
        <pc:chgData name="Paul Jiang" userId="c1363db39359ce0a" providerId="LiveId" clId="{1CC1471C-356C-5A4B-B388-CD3EFFC4D4C4}" dt="2018-10-02T11:15:11.739" v="1684" actId="1076"/>
        <pc:sldMkLst>
          <pc:docMk/>
          <pc:sldMk cId="3831454851" sldId="271"/>
        </pc:sldMkLst>
        <pc:spChg chg="add mod">
          <ac:chgData name="Paul Jiang" userId="c1363db39359ce0a" providerId="LiveId" clId="{1CC1471C-356C-5A4B-B388-CD3EFFC4D4C4}" dt="2018-10-02T11:14:00.685" v="1675" actId="1076"/>
          <ac:spMkLst>
            <pc:docMk/>
            <pc:sldMk cId="3831454851" sldId="271"/>
            <ac:spMk id="39" creationId="{B7AF0DFC-3312-F54E-952D-83B0027D1409}"/>
          </ac:spMkLst>
        </pc:spChg>
        <pc:spChg chg="add mod">
          <ac:chgData name="Paul Jiang" userId="c1363db39359ce0a" providerId="LiveId" clId="{1CC1471C-356C-5A4B-B388-CD3EFFC4D4C4}" dt="2018-10-02T11:14:55.559" v="1681" actId="113"/>
          <ac:spMkLst>
            <pc:docMk/>
            <pc:sldMk cId="3831454851" sldId="271"/>
            <ac:spMk id="48" creationId="{7BA9A79F-BC6F-7B41-82B5-BA9A6BCB3563}"/>
          </ac:spMkLst>
        </pc:spChg>
        <pc:grpChg chg="add mod">
          <ac:chgData name="Paul Jiang" userId="c1363db39359ce0a" providerId="LiveId" clId="{1CC1471C-356C-5A4B-B388-CD3EFFC4D4C4}" dt="2018-10-02T11:15:06.426" v="1682" actId="1076"/>
          <ac:grpSpMkLst>
            <pc:docMk/>
            <pc:sldMk cId="3831454851" sldId="271"/>
            <ac:grpSpMk id="26" creationId="{52C4757D-C647-144D-A925-09DACFEC6F7B}"/>
          </ac:grpSpMkLst>
        </pc:grpChg>
        <pc:grpChg chg="add mod">
          <ac:chgData name="Paul Jiang" userId="c1363db39359ce0a" providerId="LiveId" clId="{1CC1471C-356C-5A4B-B388-CD3EFFC4D4C4}" dt="2018-10-02T11:09:48.711" v="1616"/>
          <ac:grpSpMkLst>
            <pc:docMk/>
            <pc:sldMk cId="3831454851" sldId="271"/>
            <ac:grpSpMk id="28" creationId="{D437A408-4A3E-B54D-BD1A-97638F7447F3}"/>
          </ac:grpSpMkLst>
        </pc:grpChg>
        <pc:grpChg chg="add mod">
          <ac:chgData name="Paul Jiang" userId="c1363db39359ce0a" providerId="LiveId" clId="{1CC1471C-356C-5A4B-B388-CD3EFFC4D4C4}" dt="2018-10-02T11:14:13.694" v="1677" actId="1076"/>
          <ac:grpSpMkLst>
            <pc:docMk/>
            <pc:sldMk cId="3831454851" sldId="271"/>
            <ac:grpSpMk id="40" creationId="{CBBC5782-F3C4-5348-BAB2-D07CAA3B477C}"/>
          </ac:grpSpMkLst>
        </pc:grpChg>
        <pc:grpChg chg="add mod">
          <ac:chgData name="Paul Jiang" userId="c1363db39359ce0a" providerId="LiveId" clId="{1CC1471C-356C-5A4B-B388-CD3EFFC4D4C4}" dt="2018-10-02T11:14:07.911" v="1676"/>
          <ac:grpSpMkLst>
            <pc:docMk/>
            <pc:sldMk cId="3831454851" sldId="271"/>
            <ac:grpSpMk id="41" creationId="{13790E28-238F-6540-ABAE-3996E2F913BE}"/>
          </ac:grpSpMkLst>
        </pc:grpChg>
        <pc:graphicFrameChg chg="add del">
          <ac:chgData name="Paul Jiang" userId="c1363db39359ce0a" providerId="LiveId" clId="{1CC1471C-356C-5A4B-B388-CD3EFFC4D4C4}" dt="2018-10-02T11:10:02.935" v="1619"/>
          <ac:graphicFrameMkLst>
            <pc:docMk/>
            <pc:sldMk cId="3831454851" sldId="271"/>
            <ac:graphicFrameMk id="3" creationId="{BA7452B3-15D3-0E43-944F-F35D768C6B2C}"/>
          </ac:graphicFrameMkLst>
        </pc:graphicFrameChg>
        <pc:graphicFrameChg chg="add mod modGraphic">
          <ac:chgData name="Paul Jiang" userId="c1363db39359ce0a" providerId="LiveId" clId="{1CC1471C-356C-5A4B-B388-CD3EFFC4D4C4}" dt="2018-10-02T11:10:12.795" v="1622" actId="1076"/>
          <ac:graphicFrameMkLst>
            <pc:docMk/>
            <pc:sldMk cId="3831454851" sldId="271"/>
            <ac:graphicFrameMk id="5" creationId="{6C4D7E54-DDEA-0945-B636-2D3074C4D594}"/>
          </ac:graphicFrameMkLst>
        </pc:graphicFrameChg>
        <pc:graphicFrameChg chg="add del">
          <ac:chgData name="Paul Jiang" userId="c1363db39359ce0a" providerId="LiveId" clId="{1CC1471C-356C-5A4B-B388-CD3EFFC4D4C4}" dt="2018-10-02T11:10:26.279" v="1624"/>
          <ac:graphicFrameMkLst>
            <pc:docMk/>
            <pc:sldMk cId="3831454851" sldId="271"/>
            <ac:graphicFrameMk id="6" creationId="{AC727E99-F152-C34F-9B8D-0EA110E112B8}"/>
          </ac:graphicFrameMkLst>
        </pc:graphicFrameChg>
        <pc:graphicFrameChg chg="add mod modGraphic">
          <ac:chgData name="Paul Jiang" userId="c1363db39359ce0a" providerId="LiveId" clId="{1CC1471C-356C-5A4B-B388-CD3EFFC4D4C4}" dt="2018-10-02T11:10:35.077" v="1627" actId="1076"/>
          <ac:graphicFrameMkLst>
            <pc:docMk/>
            <pc:sldMk cId="3831454851" sldId="271"/>
            <ac:graphicFrameMk id="7" creationId="{691FD45E-7370-2540-B0A6-E33CB58A5655}"/>
          </ac:graphicFrameMkLst>
        </pc:graphicFrameChg>
        <pc:graphicFrameChg chg="add">
          <ac:chgData name="Paul Jiang" userId="c1363db39359ce0a" providerId="LiveId" clId="{1CC1471C-356C-5A4B-B388-CD3EFFC4D4C4}" dt="2018-10-02T11:09:28.982" v="1611"/>
          <ac:graphicFrameMkLst>
            <pc:docMk/>
            <pc:sldMk cId="3831454851" sldId="271"/>
            <ac:graphicFrameMk id="25" creationId="{10AF676A-497A-9940-9D04-8F5309174DFB}"/>
          </ac:graphicFrameMkLst>
        </pc:graphicFrameChg>
        <pc:picChg chg="del">
          <ac:chgData name="Paul Jiang" userId="c1363db39359ce0a" providerId="LiveId" clId="{1CC1471C-356C-5A4B-B388-CD3EFFC4D4C4}" dt="2018-10-02T11:09:16.949" v="1609" actId="478"/>
          <ac:picMkLst>
            <pc:docMk/>
            <pc:sldMk cId="3831454851" sldId="271"/>
            <ac:picMk id="2" creationId="{28C8B2F8-E087-6849-B9FC-571FCD5BB00F}"/>
          </ac:picMkLst>
        </pc:picChg>
        <pc:picChg chg="del">
          <ac:chgData name="Paul Jiang" userId="c1363db39359ce0a" providerId="LiveId" clId="{1CC1471C-356C-5A4B-B388-CD3EFFC4D4C4}" dt="2018-10-02T11:09:21.448" v="1610" actId="478"/>
          <ac:picMkLst>
            <pc:docMk/>
            <pc:sldMk cId="3831454851" sldId="271"/>
            <ac:picMk id="4" creationId="{D4ACD5B7-1038-CB41-A078-EDB419AAA4EB}"/>
          </ac:picMkLst>
        </pc:picChg>
        <pc:picChg chg="mod">
          <ac:chgData name="Paul Jiang" userId="c1363db39359ce0a" providerId="LiveId" clId="{1CC1471C-356C-5A4B-B388-CD3EFFC4D4C4}" dt="2018-10-02T11:15:11.739" v="1684" actId="1076"/>
          <ac:picMkLst>
            <pc:docMk/>
            <pc:sldMk cId="3831454851" sldId="271"/>
            <ac:picMk id="15" creationId="{5A0C97AF-2A60-BC43-827B-31FFB07E1EB6}"/>
          </ac:picMkLst>
        </pc:picChg>
        <pc:cxnChg chg="add">
          <ac:chgData name="Paul Jiang" userId="c1363db39359ce0a" providerId="LiveId" clId="{1CC1471C-356C-5A4B-B388-CD3EFFC4D4C4}" dt="2018-10-02T11:09:48.711" v="1616"/>
          <ac:cxnSpMkLst>
            <pc:docMk/>
            <pc:sldMk cId="3831454851" sldId="271"/>
            <ac:cxnSpMk id="29" creationId="{FA5B9CF6-1ED0-E64F-A3B7-2670CC897CD9}"/>
          </ac:cxnSpMkLst>
        </pc:cxnChg>
        <pc:cxnChg chg="add">
          <ac:chgData name="Paul Jiang" userId="c1363db39359ce0a" providerId="LiveId" clId="{1CC1471C-356C-5A4B-B388-CD3EFFC4D4C4}" dt="2018-10-02T11:09:48.711" v="1616"/>
          <ac:cxnSpMkLst>
            <pc:docMk/>
            <pc:sldMk cId="3831454851" sldId="271"/>
            <ac:cxnSpMk id="31" creationId="{52FA8D91-6965-A647-971A-3FC3804F016C}"/>
          </ac:cxnSpMkLst>
        </pc:cxnChg>
        <pc:cxnChg chg="add">
          <ac:chgData name="Paul Jiang" userId="c1363db39359ce0a" providerId="LiveId" clId="{1CC1471C-356C-5A4B-B388-CD3EFFC4D4C4}" dt="2018-10-02T11:09:48.711" v="1616"/>
          <ac:cxnSpMkLst>
            <pc:docMk/>
            <pc:sldMk cId="3831454851" sldId="271"/>
            <ac:cxnSpMk id="32" creationId="{E4092468-0DE7-A04A-BF89-A9F1A7DD73E3}"/>
          </ac:cxnSpMkLst>
        </pc:cxnChg>
        <pc:cxnChg chg="add">
          <ac:chgData name="Paul Jiang" userId="c1363db39359ce0a" providerId="LiveId" clId="{1CC1471C-356C-5A4B-B388-CD3EFFC4D4C4}" dt="2018-10-02T11:09:48.711" v="1616"/>
          <ac:cxnSpMkLst>
            <pc:docMk/>
            <pc:sldMk cId="3831454851" sldId="271"/>
            <ac:cxnSpMk id="33" creationId="{99CDE1D4-729D-2F42-A729-26B07F002C40}"/>
          </ac:cxnSpMkLst>
        </pc:cxnChg>
        <pc:cxnChg chg="add">
          <ac:chgData name="Paul Jiang" userId="c1363db39359ce0a" providerId="LiveId" clId="{1CC1471C-356C-5A4B-B388-CD3EFFC4D4C4}" dt="2018-10-02T11:09:48.711" v="1616"/>
          <ac:cxnSpMkLst>
            <pc:docMk/>
            <pc:sldMk cId="3831454851" sldId="271"/>
            <ac:cxnSpMk id="37" creationId="{7FFBE989-AD78-A246-8841-2216F63823B4}"/>
          </ac:cxnSpMkLst>
        </pc:cxnChg>
        <pc:cxnChg chg="add">
          <ac:chgData name="Paul Jiang" userId="c1363db39359ce0a" providerId="LiveId" clId="{1CC1471C-356C-5A4B-B388-CD3EFFC4D4C4}" dt="2018-10-02T11:09:48.711" v="1616"/>
          <ac:cxnSpMkLst>
            <pc:docMk/>
            <pc:sldMk cId="3831454851" sldId="271"/>
            <ac:cxnSpMk id="38" creationId="{3DB66497-185C-1346-A636-1E1ECCA7DD02}"/>
          </ac:cxnSpMkLst>
        </pc:cxnChg>
        <pc:cxnChg chg="add">
          <ac:chgData name="Paul Jiang" userId="c1363db39359ce0a" providerId="LiveId" clId="{1CC1471C-356C-5A4B-B388-CD3EFFC4D4C4}" dt="2018-10-02T11:14:07.911" v="1676"/>
          <ac:cxnSpMkLst>
            <pc:docMk/>
            <pc:sldMk cId="3831454851" sldId="271"/>
            <ac:cxnSpMk id="42" creationId="{12077FE5-06B4-0B4E-AEF1-4464F636345C}"/>
          </ac:cxnSpMkLst>
        </pc:cxnChg>
        <pc:cxnChg chg="add">
          <ac:chgData name="Paul Jiang" userId="c1363db39359ce0a" providerId="LiveId" clId="{1CC1471C-356C-5A4B-B388-CD3EFFC4D4C4}" dt="2018-10-02T11:14:07.911" v="1676"/>
          <ac:cxnSpMkLst>
            <pc:docMk/>
            <pc:sldMk cId="3831454851" sldId="271"/>
            <ac:cxnSpMk id="43" creationId="{DC503A49-5576-C147-B797-39A0832E197C}"/>
          </ac:cxnSpMkLst>
        </pc:cxnChg>
        <pc:cxnChg chg="add">
          <ac:chgData name="Paul Jiang" userId="c1363db39359ce0a" providerId="LiveId" clId="{1CC1471C-356C-5A4B-B388-CD3EFFC4D4C4}" dt="2018-10-02T11:14:07.911" v="1676"/>
          <ac:cxnSpMkLst>
            <pc:docMk/>
            <pc:sldMk cId="3831454851" sldId="271"/>
            <ac:cxnSpMk id="44" creationId="{FA9A0888-D7C5-C849-8A7E-A1CA8A6981E6}"/>
          </ac:cxnSpMkLst>
        </pc:cxnChg>
        <pc:cxnChg chg="add">
          <ac:chgData name="Paul Jiang" userId="c1363db39359ce0a" providerId="LiveId" clId="{1CC1471C-356C-5A4B-B388-CD3EFFC4D4C4}" dt="2018-10-02T11:14:07.911" v="1676"/>
          <ac:cxnSpMkLst>
            <pc:docMk/>
            <pc:sldMk cId="3831454851" sldId="271"/>
            <ac:cxnSpMk id="45" creationId="{3F04F5ED-FE7F-BC40-BD27-B9396F4A6589}"/>
          </ac:cxnSpMkLst>
        </pc:cxnChg>
        <pc:cxnChg chg="add">
          <ac:chgData name="Paul Jiang" userId="c1363db39359ce0a" providerId="LiveId" clId="{1CC1471C-356C-5A4B-B388-CD3EFFC4D4C4}" dt="2018-10-02T11:14:07.911" v="1676"/>
          <ac:cxnSpMkLst>
            <pc:docMk/>
            <pc:sldMk cId="3831454851" sldId="271"/>
            <ac:cxnSpMk id="46" creationId="{C7067337-4822-7947-B3FE-B5BF44CA00D6}"/>
          </ac:cxnSpMkLst>
        </pc:cxnChg>
        <pc:cxnChg chg="add">
          <ac:chgData name="Paul Jiang" userId="c1363db39359ce0a" providerId="LiveId" clId="{1CC1471C-356C-5A4B-B388-CD3EFFC4D4C4}" dt="2018-10-02T11:14:07.911" v="1676"/>
          <ac:cxnSpMkLst>
            <pc:docMk/>
            <pc:sldMk cId="3831454851" sldId="271"/>
            <ac:cxnSpMk id="47" creationId="{69D0129F-3818-3F4D-BD40-7334244CE8F8}"/>
          </ac:cxnSpMkLst>
        </pc:cxnChg>
      </pc:sldChg>
      <pc:sldChg chg="addSp delSp modSp">
        <pc:chgData name="Paul Jiang" userId="c1363db39359ce0a" providerId="LiveId" clId="{1CC1471C-356C-5A4B-B388-CD3EFFC4D4C4}" dt="2018-10-02T11:17:44.488" v="1715" actId="113"/>
        <pc:sldMkLst>
          <pc:docMk/>
          <pc:sldMk cId="2217396062" sldId="272"/>
        </pc:sldMkLst>
        <pc:spChg chg="add mod">
          <ac:chgData name="Paul Jiang" userId="c1363db39359ce0a" providerId="LiveId" clId="{1CC1471C-356C-5A4B-B388-CD3EFFC4D4C4}" dt="2018-10-02T11:17:28.084" v="1711" actId="207"/>
          <ac:spMkLst>
            <pc:docMk/>
            <pc:sldMk cId="2217396062" sldId="272"/>
            <ac:spMk id="57" creationId="{111ADA7A-778A-B34D-8969-8049DCED8742}"/>
          </ac:spMkLst>
        </pc:spChg>
        <pc:spChg chg="add mod">
          <ac:chgData name="Paul Jiang" userId="c1363db39359ce0a" providerId="LiveId" clId="{1CC1471C-356C-5A4B-B388-CD3EFFC4D4C4}" dt="2018-10-02T11:17:44.488" v="1715" actId="113"/>
          <ac:spMkLst>
            <pc:docMk/>
            <pc:sldMk cId="2217396062" sldId="272"/>
            <ac:spMk id="58" creationId="{206C7591-030F-1245-B649-C45A2177091F}"/>
          </ac:spMkLst>
        </pc:spChg>
        <pc:grpChg chg="add mod">
          <ac:chgData name="Paul Jiang" userId="c1363db39359ce0a" providerId="LiveId" clId="{1CC1471C-356C-5A4B-B388-CD3EFFC4D4C4}" dt="2018-10-02T11:15:32.550" v="1687" actId="1076"/>
          <ac:grpSpMkLst>
            <pc:docMk/>
            <pc:sldMk cId="2217396062" sldId="272"/>
            <ac:grpSpMk id="37" creationId="{5984F259-9D22-FE41-9E69-C1AE1CA24F28}"/>
          </ac:grpSpMkLst>
        </pc:grpChg>
        <pc:grpChg chg="add mod">
          <ac:chgData name="Paul Jiang" userId="c1363db39359ce0a" providerId="LiveId" clId="{1CC1471C-356C-5A4B-B388-CD3EFFC4D4C4}" dt="2018-10-02T11:15:27.877" v="1686"/>
          <ac:grpSpMkLst>
            <pc:docMk/>
            <pc:sldMk cId="2217396062" sldId="272"/>
            <ac:grpSpMk id="38" creationId="{1B7D8835-506B-ED45-85DF-0CD1AD29E939}"/>
          </ac:grpSpMkLst>
        </pc:grpChg>
        <pc:grpChg chg="add mod">
          <ac:chgData name="Paul Jiang" userId="c1363db39359ce0a" providerId="LiveId" clId="{1CC1471C-356C-5A4B-B388-CD3EFFC4D4C4}" dt="2018-10-02T11:17:05.698" v="1707" actId="1076"/>
          <ac:grpSpMkLst>
            <pc:docMk/>
            <pc:sldMk cId="2217396062" sldId="272"/>
            <ac:grpSpMk id="47" creationId="{265A0B8C-C440-1F4D-8A38-89A2FEE5C80C}"/>
          </ac:grpSpMkLst>
        </pc:grpChg>
        <pc:grpChg chg="add mod">
          <ac:chgData name="Paul Jiang" userId="c1363db39359ce0a" providerId="LiveId" clId="{1CC1471C-356C-5A4B-B388-CD3EFFC4D4C4}" dt="2018-10-02T11:16:56.372" v="1705"/>
          <ac:grpSpMkLst>
            <pc:docMk/>
            <pc:sldMk cId="2217396062" sldId="272"/>
            <ac:grpSpMk id="48" creationId="{E85AAD73-FFB6-0E45-91C8-2710A75CB710}"/>
          </ac:grpSpMkLst>
        </pc:grpChg>
        <pc:graphicFrameChg chg="add del">
          <ac:chgData name="Paul Jiang" userId="c1363db39359ce0a" providerId="LiveId" clId="{1CC1471C-356C-5A4B-B388-CD3EFFC4D4C4}" dt="2018-10-02T11:15:42.628" v="1689"/>
          <ac:graphicFrameMkLst>
            <pc:docMk/>
            <pc:sldMk cId="2217396062" sldId="272"/>
            <ac:graphicFrameMk id="2" creationId="{24700ED5-5E06-5D49-B5F4-4B2E887B3453}"/>
          </ac:graphicFrameMkLst>
        </pc:graphicFrameChg>
        <pc:graphicFrameChg chg="add mod modGraphic">
          <ac:chgData name="Paul Jiang" userId="c1363db39359ce0a" providerId="LiveId" clId="{1CC1471C-356C-5A4B-B388-CD3EFFC4D4C4}" dt="2018-10-02T11:16:11.648" v="1695" actId="1076"/>
          <ac:graphicFrameMkLst>
            <pc:docMk/>
            <pc:sldMk cId="2217396062" sldId="272"/>
            <ac:graphicFrameMk id="3" creationId="{0C61C873-9EBB-274A-8B1E-35B8EBE9188B}"/>
          </ac:graphicFrameMkLst>
        </pc:graphicFrameChg>
        <pc:graphicFrameChg chg="add del modGraphic">
          <ac:chgData name="Paul Jiang" userId="c1363db39359ce0a" providerId="LiveId" clId="{1CC1471C-356C-5A4B-B388-CD3EFFC4D4C4}" dt="2018-10-02T11:16:37.324" v="1699"/>
          <ac:graphicFrameMkLst>
            <pc:docMk/>
            <pc:sldMk cId="2217396062" sldId="272"/>
            <ac:graphicFrameMk id="4" creationId="{56178CEB-6181-9A49-8A4E-9A08B943DD96}"/>
          </ac:graphicFrameMkLst>
        </pc:graphicFrameChg>
        <pc:graphicFrameChg chg="add del">
          <ac:chgData name="Paul Jiang" userId="c1363db39359ce0a" providerId="LiveId" clId="{1CC1471C-356C-5A4B-B388-CD3EFFC4D4C4}" dt="2018-10-02T11:16:41.554" v="1701"/>
          <ac:graphicFrameMkLst>
            <pc:docMk/>
            <pc:sldMk cId="2217396062" sldId="272"/>
            <ac:graphicFrameMk id="7" creationId="{7BEC46A6-4BAC-BE40-B1BE-A51016648952}"/>
          </ac:graphicFrameMkLst>
        </pc:graphicFrameChg>
        <pc:graphicFrameChg chg="add mod modGraphic">
          <ac:chgData name="Paul Jiang" userId="c1363db39359ce0a" providerId="LiveId" clId="{1CC1471C-356C-5A4B-B388-CD3EFFC4D4C4}" dt="2018-10-02T11:16:49.627" v="1704" actId="1076"/>
          <ac:graphicFrameMkLst>
            <pc:docMk/>
            <pc:sldMk cId="2217396062" sldId="272"/>
            <ac:graphicFrameMk id="8" creationId="{47D1DB0C-6586-2545-AD6F-684768FA9E6A}"/>
          </ac:graphicFrameMkLst>
        </pc:graphicFrameChg>
        <pc:graphicFrameChg chg="add del">
          <ac:chgData name="Paul Jiang" userId="c1363db39359ce0a" providerId="LiveId" clId="{1CC1471C-356C-5A4B-B388-CD3EFFC4D4C4}" dt="2018-10-02T11:09:33.340" v="1613"/>
          <ac:graphicFrameMkLst>
            <pc:docMk/>
            <pc:sldMk cId="2217396062" sldId="272"/>
            <ac:graphicFrameMk id="33" creationId="{04CDBCDB-66A9-9A4F-A555-3FDFE6C73093}"/>
          </ac:graphicFrameMkLst>
        </pc:graphicFrameChg>
        <pc:graphicFrameChg chg="add">
          <ac:chgData name="Paul Jiang" userId="c1363db39359ce0a" providerId="LiveId" clId="{1CC1471C-356C-5A4B-B388-CD3EFFC4D4C4}" dt="2018-10-02T11:09:35.691" v="1615"/>
          <ac:graphicFrameMkLst>
            <pc:docMk/>
            <pc:sldMk cId="2217396062" sldId="272"/>
            <ac:graphicFrameMk id="36" creationId="{8E9EE3DB-6472-0E4C-8885-94A376AD8C46}"/>
          </ac:graphicFrameMkLst>
        </pc:graphicFrameChg>
        <pc:picChg chg="del">
          <ac:chgData name="Paul Jiang" userId="c1363db39359ce0a" providerId="LiveId" clId="{1CC1471C-356C-5A4B-B388-CD3EFFC4D4C4}" dt="2018-10-02T11:15:21.705" v="1685" actId="478"/>
          <ac:picMkLst>
            <pc:docMk/>
            <pc:sldMk cId="2217396062" sldId="272"/>
            <ac:picMk id="5" creationId="{139E95A8-04C4-3C47-8664-B9183D773833}"/>
          </ac:picMkLst>
        </pc:picChg>
        <pc:picChg chg="del">
          <ac:chgData name="Paul Jiang" userId="c1363db39359ce0a" providerId="LiveId" clId="{1CC1471C-356C-5A4B-B388-CD3EFFC4D4C4}" dt="2018-10-02T11:09:35.089" v="1614" actId="478"/>
          <ac:picMkLst>
            <pc:docMk/>
            <pc:sldMk cId="2217396062" sldId="272"/>
            <ac:picMk id="6" creationId="{B79A0F61-A415-0F40-8518-AA950AAD51C2}"/>
          </ac:picMkLst>
        </pc:picChg>
        <pc:cxnChg chg="add">
          <ac:chgData name="Paul Jiang" userId="c1363db39359ce0a" providerId="LiveId" clId="{1CC1471C-356C-5A4B-B388-CD3EFFC4D4C4}" dt="2018-10-02T11:15:27.877" v="1686"/>
          <ac:cxnSpMkLst>
            <pc:docMk/>
            <pc:sldMk cId="2217396062" sldId="272"/>
            <ac:cxnSpMk id="40" creationId="{5C5D1A34-47A8-4846-9312-AE0D567EE03C}"/>
          </ac:cxnSpMkLst>
        </pc:cxnChg>
        <pc:cxnChg chg="add">
          <ac:chgData name="Paul Jiang" userId="c1363db39359ce0a" providerId="LiveId" clId="{1CC1471C-356C-5A4B-B388-CD3EFFC4D4C4}" dt="2018-10-02T11:15:27.877" v="1686"/>
          <ac:cxnSpMkLst>
            <pc:docMk/>
            <pc:sldMk cId="2217396062" sldId="272"/>
            <ac:cxnSpMk id="41" creationId="{65A8081E-72EE-0A4E-9B50-A8FFD6FD2D24}"/>
          </ac:cxnSpMkLst>
        </pc:cxnChg>
        <pc:cxnChg chg="add">
          <ac:chgData name="Paul Jiang" userId="c1363db39359ce0a" providerId="LiveId" clId="{1CC1471C-356C-5A4B-B388-CD3EFFC4D4C4}" dt="2018-10-02T11:15:27.877" v="1686"/>
          <ac:cxnSpMkLst>
            <pc:docMk/>
            <pc:sldMk cId="2217396062" sldId="272"/>
            <ac:cxnSpMk id="42" creationId="{12066EAC-A91D-E243-880B-857A779A8417}"/>
          </ac:cxnSpMkLst>
        </pc:cxnChg>
        <pc:cxnChg chg="add">
          <ac:chgData name="Paul Jiang" userId="c1363db39359ce0a" providerId="LiveId" clId="{1CC1471C-356C-5A4B-B388-CD3EFFC4D4C4}" dt="2018-10-02T11:15:27.877" v="1686"/>
          <ac:cxnSpMkLst>
            <pc:docMk/>
            <pc:sldMk cId="2217396062" sldId="272"/>
            <ac:cxnSpMk id="43" creationId="{5454B5E5-32D6-9144-B239-C52E2EFA59A3}"/>
          </ac:cxnSpMkLst>
        </pc:cxnChg>
        <pc:cxnChg chg="add">
          <ac:chgData name="Paul Jiang" userId="c1363db39359ce0a" providerId="LiveId" clId="{1CC1471C-356C-5A4B-B388-CD3EFFC4D4C4}" dt="2018-10-02T11:15:27.877" v="1686"/>
          <ac:cxnSpMkLst>
            <pc:docMk/>
            <pc:sldMk cId="2217396062" sldId="272"/>
            <ac:cxnSpMk id="44" creationId="{6DE4A13C-0E75-DD4E-8CCA-CF4B494EC14D}"/>
          </ac:cxnSpMkLst>
        </pc:cxnChg>
        <pc:cxnChg chg="add">
          <ac:chgData name="Paul Jiang" userId="c1363db39359ce0a" providerId="LiveId" clId="{1CC1471C-356C-5A4B-B388-CD3EFFC4D4C4}" dt="2018-10-02T11:15:27.877" v="1686"/>
          <ac:cxnSpMkLst>
            <pc:docMk/>
            <pc:sldMk cId="2217396062" sldId="272"/>
            <ac:cxnSpMk id="46" creationId="{B46BDF63-9B9C-DA49-BFE4-8BE5A6CD1494}"/>
          </ac:cxnSpMkLst>
        </pc:cxnChg>
        <pc:cxnChg chg="add">
          <ac:chgData name="Paul Jiang" userId="c1363db39359ce0a" providerId="LiveId" clId="{1CC1471C-356C-5A4B-B388-CD3EFFC4D4C4}" dt="2018-10-02T11:16:56.372" v="1705"/>
          <ac:cxnSpMkLst>
            <pc:docMk/>
            <pc:sldMk cId="2217396062" sldId="272"/>
            <ac:cxnSpMk id="50" creationId="{DC3020A2-E0D2-4C4F-A48C-728E35B74876}"/>
          </ac:cxnSpMkLst>
        </pc:cxnChg>
        <pc:cxnChg chg="add">
          <ac:chgData name="Paul Jiang" userId="c1363db39359ce0a" providerId="LiveId" clId="{1CC1471C-356C-5A4B-B388-CD3EFFC4D4C4}" dt="2018-10-02T11:16:56.372" v="1705"/>
          <ac:cxnSpMkLst>
            <pc:docMk/>
            <pc:sldMk cId="2217396062" sldId="272"/>
            <ac:cxnSpMk id="51" creationId="{63FE70EE-33DA-DB44-A90C-951EF990A690}"/>
          </ac:cxnSpMkLst>
        </pc:cxnChg>
        <pc:cxnChg chg="add">
          <ac:chgData name="Paul Jiang" userId="c1363db39359ce0a" providerId="LiveId" clId="{1CC1471C-356C-5A4B-B388-CD3EFFC4D4C4}" dt="2018-10-02T11:16:56.372" v="1705"/>
          <ac:cxnSpMkLst>
            <pc:docMk/>
            <pc:sldMk cId="2217396062" sldId="272"/>
            <ac:cxnSpMk id="52" creationId="{2DC091FB-8AD9-8A4E-9EC7-BA275DECCD68}"/>
          </ac:cxnSpMkLst>
        </pc:cxnChg>
        <pc:cxnChg chg="add">
          <ac:chgData name="Paul Jiang" userId="c1363db39359ce0a" providerId="LiveId" clId="{1CC1471C-356C-5A4B-B388-CD3EFFC4D4C4}" dt="2018-10-02T11:16:56.372" v="1705"/>
          <ac:cxnSpMkLst>
            <pc:docMk/>
            <pc:sldMk cId="2217396062" sldId="272"/>
            <ac:cxnSpMk id="54" creationId="{DC5E0042-531A-E543-B039-83F9A84566D9}"/>
          </ac:cxnSpMkLst>
        </pc:cxnChg>
        <pc:cxnChg chg="add">
          <ac:chgData name="Paul Jiang" userId="c1363db39359ce0a" providerId="LiveId" clId="{1CC1471C-356C-5A4B-B388-CD3EFFC4D4C4}" dt="2018-10-02T11:16:56.372" v="1705"/>
          <ac:cxnSpMkLst>
            <pc:docMk/>
            <pc:sldMk cId="2217396062" sldId="272"/>
            <ac:cxnSpMk id="55" creationId="{EC7A6F4B-7202-9B4C-87F6-0F6E2D5123A5}"/>
          </ac:cxnSpMkLst>
        </pc:cxnChg>
        <pc:cxnChg chg="add">
          <ac:chgData name="Paul Jiang" userId="c1363db39359ce0a" providerId="LiveId" clId="{1CC1471C-356C-5A4B-B388-CD3EFFC4D4C4}" dt="2018-10-02T11:16:56.372" v="1705"/>
          <ac:cxnSpMkLst>
            <pc:docMk/>
            <pc:sldMk cId="2217396062" sldId="272"/>
            <ac:cxnSpMk id="56" creationId="{A2F83506-738A-0941-823B-FB34BFDA21F4}"/>
          </ac:cxnSpMkLst>
        </pc:cxnChg>
      </pc:sldChg>
      <pc:sldChg chg="addSp delSp modSp">
        <pc:chgData name="Paul Jiang" userId="c1363db39359ce0a" providerId="LiveId" clId="{1CC1471C-356C-5A4B-B388-CD3EFFC4D4C4}" dt="2018-10-02T11:20:26.771" v="1739" actId="1076"/>
        <pc:sldMkLst>
          <pc:docMk/>
          <pc:sldMk cId="358910979" sldId="273"/>
        </pc:sldMkLst>
        <pc:spChg chg="add">
          <ac:chgData name="Paul Jiang" userId="c1363db39359ce0a" providerId="LiveId" clId="{1CC1471C-356C-5A4B-B388-CD3EFFC4D4C4}" dt="2018-10-02T11:18:30.836" v="1720"/>
          <ac:spMkLst>
            <pc:docMk/>
            <pc:sldMk cId="358910979" sldId="273"/>
            <ac:spMk id="39" creationId="{DEBC04F9-EFA2-A749-9F00-8CBBAB1D515A}"/>
          </ac:spMkLst>
        </pc:spChg>
        <pc:spChg chg="add">
          <ac:chgData name="Paul Jiang" userId="c1363db39359ce0a" providerId="LiveId" clId="{1CC1471C-356C-5A4B-B388-CD3EFFC4D4C4}" dt="2018-10-02T11:18:30.836" v="1720"/>
          <ac:spMkLst>
            <pc:docMk/>
            <pc:sldMk cId="358910979" sldId="273"/>
            <ac:spMk id="40" creationId="{B3B0EEB3-FB33-B648-81C2-62A2DE950624}"/>
          </ac:spMkLst>
        </pc:spChg>
        <pc:spChg chg="add">
          <ac:chgData name="Paul Jiang" userId="c1363db39359ce0a" providerId="LiveId" clId="{1CC1471C-356C-5A4B-B388-CD3EFFC4D4C4}" dt="2018-10-02T11:19:03.334" v="1727"/>
          <ac:spMkLst>
            <pc:docMk/>
            <pc:sldMk cId="358910979" sldId="273"/>
            <ac:spMk id="46" creationId="{4DA8FAE3-F2E2-1147-A837-FB0774F4D294}"/>
          </ac:spMkLst>
        </pc:spChg>
        <pc:spChg chg="add">
          <ac:chgData name="Paul Jiang" userId="c1363db39359ce0a" providerId="LiveId" clId="{1CC1471C-356C-5A4B-B388-CD3EFFC4D4C4}" dt="2018-10-02T11:19:03.334" v="1727"/>
          <ac:spMkLst>
            <pc:docMk/>
            <pc:sldMk cId="358910979" sldId="273"/>
            <ac:spMk id="55" creationId="{5100AB9F-18D8-C74B-819E-6DE8B0669727}"/>
          </ac:spMkLst>
        </pc:spChg>
        <pc:spChg chg="add mod">
          <ac:chgData name="Paul Jiang" userId="c1363db39359ce0a" providerId="LiveId" clId="{1CC1471C-356C-5A4B-B388-CD3EFFC4D4C4}" dt="2018-10-02T11:19:35.913" v="1735" actId="1076"/>
          <ac:spMkLst>
            <pc:docMk/>
            <pc:sldMk cId="358910979" sldId="273"/>
            <ac:spMk id="56" creationId="{3B0A828E-8418-0542-B91A-217D7523F441}"/>
          </ac:spMkLst>
        </pc:spChg>
        <pc:spChg chg="add mod">
          <ac:chgData name="Paul Jiang" userId="c1363db39359ce0a" providerId="LiveId" clId="{1CC1471C-356C-5A4B-B388-CD3EFFC4D4C4}" dt="2018-10-02T11:20:26.771" v="1739" actId="1076"/>
          <ac:spMkLst>
            <pc:docMk/>
            <pc:sldMk cId="358910979" sldId="273"/>
            <ac:spMk id="57" creationId="{679E009D-A8AE-7345-80DA-A3436D710887}"/>
          </ac:spMkLst>
        </pc:spChg>
        <pc:grpChg chg="add mod">
          <ac:chgData name="Paul Jiang" userId="c1363db39359ce0a" providerId="LiveId" clId="{1CC1471C-356C-5A4B-B388-CD3EFFC4D4C4}" dt="2018-10-02T11:18:19.024" v="1719"/>
          <ac:grpSpMkLst>
            <pc:docMk/>
            <pc:sldMk cId="358910979" sldId="273"/>
            <ac:grpSpMk id="29" creationId="{615A0EDE-A49E-0E40-89B3-A2D63BAC67B8}"/>
          </ac:grpSpMkLst>
        </pc:grpChg>
        <pc:grpChg chg="add mod">
          <ac:chgData name="Paul Jiang" userId="c1363db39359ce0a" providerId="LiveId" clId="{1CC1471C-356C-5A4B-B388-CD3EFFC4D4C4}" dt="2018-10-02T11:18:35.624" v="1721" actId="1076"/>
          <ac:grpSpMkLst>
            <pc:docMk/>
            <pc:sldMk cId="358910979" sldId="273"/>
            <ac:grpSpMk id="34" creationId="{1970888C-301A-7746-99C3-2F28C5460F20}"/>
          </ac:grpSpMkLst>
        </pc:grpChg>
        <pc:grpChg chg="add mod">
          <ac:chgData name="Paul Jiang" userId="c1363db39359ce0a" providerId="LiveId" clId="{1CC1471C-356C-5A4B-B388-CD3EFFC4D4C4}" dt="2018-10-02T11:18:30.836" v="1720"/>
          <ac:grpSpMkLst>
            <pc:docMk/>
            <pc:sldMk cId="358910979" sldId="273"/>
            <ac:grpSpMk id="35" creationId="{B67EE4C3-FA15-5E49-90E2-F9CBD000E5F3}"/>
          </ac:grpSpMkLst>
        </pc:grpChg>
        <pc:grpChg chg="add mod">
          <ac:chgData name="Paul Jiang" userId="c1363db39359ce0a" providerId="LiveId" clId="{1CC1471C-356C-5A4B-B388-CD3EFFC4D4C4}" dt="2018-10-02T11:19:17.787" v="1731" actId="1037"/>
          <ac:grpSpMkLst>
            <pc:docMk/>
            <pc:sldMk cId="358910979" sldId="273"/>
            <ac:grpSpMk id="44" creationId="{F619F4A6-09CB-784F-92AD-D7517CF3F33C}"/>
          </ac:grpSpMkLst>
        </pc:grpChg>
        <pc:grpChg chg="add mod">
          <ac:chgData name="Paul Jiang" userId="c1363db39359ce0a" providerId="LiveId" clId="{1CC1471C-356C-5A4B-B388-CD3EFFC4D4C4}" dt="2018-10-02T11:19:03.334" v="1727"/>
          <ac:grpSpMkLst>
            <pc:docMk/>
            <pc:sldMk cId="358910979" sldId="273"/>
            <ac:grpSpMk id="45" creationId="{2612DD3C-D146-B744-B4AD-732287726971}"/>
          </ac:grpSpMkLst>
        </pc:grpChg>
        <pc:grpChg chg="add mod">
          <ac:chgData name="Paul Jiang" userId="c1363db39359ce0a" providerId="LiveId" clId="{1CC1471C-356C-5A4B-B388-CD3EFFC4D4C4}" dt="2018-10-02T11:19:03.334" v="1727"/>
          <ac:grpSpMkLst>
            <pc:docMk/>
            <pc:sldMk cId="358910979" sldId="273"/>
            <ac:grpSpMk id="48" creationId="{59D6D128-F581-4D47-A5B3-3EEB584DD1CB}"/>
          </ac:grpSpMkLst>
        </pc:grpChg>
        <pc:grpChg chg="add mod">
          <ac:chgData name="Paul Jiang" userId="c1363db39359ce0a" providerId="LiveId" clId="{1CC1471C-356C-5A4B-B388-CD3EFFC4D4C4}" dt="2018-10-02T11:19:03.334" v="1727"/>
          <ac:grpSpMkLst>
            <pc:docMk/>
            <pc:sldMk cId="358910979" sldId="273"/>
            <ac:grpSpMk id="49" creationId="{B3534353-53E3-4B4B-BFC7-37D962B3484C}"/>
          </ac:grpSpMkLst>
        </pc:grpChg>
        <pc:graphicFrameChg chg="add del">
          <ac:chgData name="Paul Jiang" userId="c1363db39359ce0a" providerId="LiveId" clId="{1CC1471C-356C-5A4B-B388-CD3EFFC4D4C4}" dt="2018-10-02T11:18:44.170" v="1723"/>
          <ac:graphicFrameMkLst>
            <pc:docMk/>
            <pc:sldMk cId="358910979" sldId="273"/>
            <ac:graphicFrameMk id="2" creationId="{75BB0FB2-E4BE-154D-B51C-25DD4759A207}"/>
          </ac:graphicFrameMkLst>
        </pc:graphicFrameChg>
        <pc:graphicFrameChg chg="add mod modGraphic">
          <ac:chgData name="Paul Jiang" userId="c1363db39359ce0a" providerId="LiveId" clId="{1CC1471C-356C-5A4B-B388-CD3EFFC4D4C4}" dt="2018-10-02T11:18:52.691" v="1726" actId="1076"/>
          <ac:graphicFrameMkLst>
            <pc:docMk/>
            <pc:sldMk cId="358910979" sldId="273"/>
            <ac:graphicFrameMk id="3" creationId="{713FD32A-FF64-F246-BC19-3E79927FB7DD}"/>
          </ac:graphicFrameMkLst>
        </pc:graphicFrameChg>
        <pc:graphicFrameChg chg="add">
          <ac:chgData name="Paul Jiang" userId="c1363db39359ce0a" providerId="LiveId" clId="{1CC1471C-356C-5A4B-B388-CD3EFFC4D4C4}" dt="2018-10-02T11:18:12.399" v="1717"/>
          <ac:graphicFrameMkLst>
            <pc:docMk/>
            <pc:sldMk cId="358910979" sldId="273"/>
            <ac:graphicFrameMk id="27" creationId="{6849EE2E-704A-9249-8579-DB63FC41FAC3}"/>
          </ac:graphicFrameMkLst>
        </pc:graphicFrameChg>
        <pc:picChg chg="del">
          <ac:chgData name="Paul Jiang" userId="c1363db39359ce0a" providerId="LiveId" clId="{1CC1471C-356C-5A4B-B388-CD3EFFC4D4C4}" dt="2018-10-02T11:17:59.704" v="1716" actId="478"/>
          <ac:picMkLst>
            <pc:docMk/>
            <pc:sldMk cId="358910979" sldId="273"/>
            <ac:picMk id="5" creationId="{42C69AF6-DA5F-C644-8893-9A1ABBFE2D2C}"/>
          </ac:picMkLst>
        </pc:picChg>
        <pc:cxnChg chg="add">
          <ac:chgData name="Paul Jiang" userId="c1363db39359ce0a" providerId="LiveId" clId="{1CC1471C-356C-5A4B-B388-CD3EFFC4D4C4}" dt="2018-10-02T11:18:17.470" v="1718"/>
          <ac:cxnSpMkLst>
            <pc:docMk/>
            <pc:sldMk cId="358910979" sldId="273"/>
            <ac:cxnSpMk id="30" creationId="{F2745C48-F4CB-5B43-97D4-7C68517BA976}"/>
          </ac:cxnSpMkLst>
        </pc:cxnChg>
        <pc:cxnChg chg="add">
          <ac:chgData name="Paul Jiang" userId="c1363db39359ce0a" providerId="LiveId" clId="{1CC1471C-356C-5A4B-B388-CD3EFFC4D4C4}" dt="2018-10-02T11:18:17.470" v="1718"/>
          <ac:cxnSpMkLst>
            <pc:docMk/>
            <pc:sldMk cId="358910979" sldId="273"/>
            <ac:cxnSpMk id="31" creationId="{E116BAE4-15D7-A34D-AF0C-6A227294D831}"/>
          </ac:cxnSpMkLst>
        </pc:cxnChg>
        <pc:cxnChg chg="add">
          <ac:chgData name="Paul Jiang" userId="c1363db39359ce0a" providerId="LiveId" clId="{1CC1471C-356C-5A4B-B388-CD3EFFC4D4C4}" dt="2018-10-02T11:18:17.470" v="1718"/>
          <ac:cxnSpMkLst>
            <pc:docMk/>
            <pc:sldMk cId="358910979" sldId="273"/>
            <ac:cxnSpMk id="32" creationId="{806BEB20-31CA-784A-A514-CA3231256C33}"/>
          </ac:cxnSpMkLst>
        </pc:cxnChg>
        <pc:cxnChg chg="add">
          <ac:chgData name="Paul Jiang" userId="c1363db39359ce0a" providerId="LiveId" clId="{1CC1471C-356C-5A4B-B388-CD3EFFC4D4C4}" dt="2018-10-02T11:18:30.836" v="1720"/>
          <ac:cxnSpMkLst>
            <pc:docMk/>
            <pc:sldMk cId="358910979" sldId="273"/>
            <ac:cxnSpMk id="41" creationId="{B7FDB7AC-133C-1146-BF9D-8C8932F4A9CF}"/>
          </ac:cxnSpMkLst>
        </pc:cxnChg>
        <pc:cxnChg chg="add">
          <ac:chgData name="Paul Jiang" userId="c1363db39359ce0a" providerId="LiveId" clId="{1CC1471C-356C-5A4B-B388-CD3EFFC4D4C4}" dt="2018-10-02T11:18:30.836" v="1720"/>
          <ac:cxnSpMkLst>
            <pc:docMk/>
            <pc:sldMk cId="358910979" sldId="273"/>
            <ac:cxnSpMk id="42" creationId="{EAC2C0A6-4805-8345-9D27-EC4A610261E2}"/>
          </ac:cxnSpMkLst>
        </pc:cxnChg>
        <pc:cxnChg chg="add">
          <ac:chgData name="Paul Jiang" userId="c1363db39359ce0a" providerId="LiveId" clId="{1CC1471C-356C-5A4B-B388-CD3EFFC4D4C4}" dt="2018-10-02T11:18:30.836" v="1720"/>
          <ac:cxnSpMkLst>
            <pc:docMk/>
            <pc:sldMk cId="358910979" sldId="273"/>
            <ac:cxnSpMk id="43" creationId="{DF2F3CE5-D13D-564B-82BD-D00400053F67}"/>
          </ac:cxnSpMkLst>
        </pc:cxnChg>
        <pc:cxnChg chg="add">
          <ac:chgData name="Paul Jiang" userId="c1363db39359ce0a" providerId="LiveId" clId="{1CC1471C-356C-5A4B-B388-CD3EFFC4D4C4}" dt="2018-10-02T11:19:03.334" v="1727"/>
          <ac:cxnSpMkLst>
            <pc:docMk/>
            <pc:sldMk cId="358910979" sldId="273"/>
            <ac:cxnSpMk id="47" creationId="{035FF9E0-FB09-D445-8DCF-E5A9AC4E5E18}"/>
          </ac:cxnSpMkLst>
        </pc:cxnChg>
        <pc:cxnChg chg="add">
          <ac:chgData name="Paul Jiang" userId="c1363db39359ce0a" providerId="LiveId" clId="{1CC1471C-356C-5A4B-B388-CD3EFFC4D4C4}" dt="2018-10-02T11:19:03.334" v="1727"/>
          <ac:cxnSpMkLst>
            <pc:docMk/>
            <pc:sldMk cId="358910979" sldId="273"/>
            <ac:cxnSpMk id="50" creationId="{26C56710-244E-3D47-B46D-CD688BE8F817}"/>
          </ac:cxnSpMkLst>
        </pc:cxnChg>
        <pc:cxnChg chg="add">
          <ac:chgData name="Paul Jiang" userId="c1363db39359ce0a" providerId="LiveId" clId="{1CC1471C-356C-5A4B-B388-CD3EFFC4D4C4}" dt="2018-10-02T11:19:03.334" v="1727"/>
          <ac:cxnSpMkLst>
            <pc:docMk/>
            <pc:sldMk cId="358910979" sldId="273"/>
            <ac:cxnSpMk id="51" creationId="{09C13878-E906-584F-916C-93B66FAB5F59}"/>
          </ac:cxnSpMkLst>
        </pc:cxnChg>
        <pc:cxnChg chg="add">
          <ac:chgData name="Paul Jiang" userId="c1363db39359ce0a" providerId="LiveId" clId="{1CC1471C-356C-5A4B-B388-CD3EFFC4D4C4}" dt="2018-10-02T11:19:03.334" v="1727"/>
          <ac:cxnSpMkLst>
            <pc:docMk/>
            <pc:sldMk cId="358910979" sldId="273"/>
            <ac:cxnSpMk id="52" creationId="{75F403F5-8D39-CA41-93F0-02C77454412E}"/>
          </ac:cxnSpMkLst>
        </pc:cxnChg>
        <pc:cxnChg chg="add">
          <ac:chgData name="Paul Jiang" userId="c1363db39359ce0a" providerId="LiveId" clId="{1CC1471C-356C-5A4B-B388-CD3EFFC4D4C4}" dt="2018-10-02T11:19:03.334" v="1727"/>
          <ac:cxnSpMkLst>
            <pc:docMk/>
            <pc:sldMk cId="358910979" sldId="273"/>
            <ac:cxnSpMk id="53" creationId="{4B6058D9-6F94-7A47-9CA8-4C69C3EFE2BD}"/>
          </ac:cxnSpMkLst>
        </pc:cxnChg>
        <pc:cxnChg chg="add">
          <ac:chgData name="Paul Jiang" userId="c1363db39359ce0a" providerId="LiveId" clId="{1CC1471C-356C-5A4B-B388-CD3EFFC4D4C4}" dt="2018-10-02T11:19:03.334" v="1727"/>
          <ac:cxnSpMkLst>
            <pc:docMk/>
            <pc:sldMk cId="358910979" sldId="273"/>
            <ac:cxnSpMk id="54" creationId="{F260B945-FCE8-5446-9F0C-3BDA3348935A}"/>
          </ac:cxnSpMkLst>
        </pc:cxnChg>
      </pc:sldChg>
      <pc:sldChg chg="addSp delSp add del setBg delDesignElem">
        <pc:chgData name="Paul Jiang" userId="c1363db39359ce0a" providerId="LiveId" clId="{1CC1471C-356C-5A4B-B388-CD3EFFC4D4C4}" dt="2018-10-01T10:37:39.782" v="21"/>
        <pc:sldMkLst>
          <pc:docMk/>
          <pc:sldMk cId="3409327445" sldId="274"/>
        </pc:sldMkLst>
        <pc:spChg chg="add del">
          <ac:chgData name="Paul Jiang" userId="c1363db39359ce0a" providerId="LiveId" clId="{1CC1471C-356C-5A4B-B388-CD3EFFC4D4C4}" dt="2018-10-01T10:37:39.782" v="21"/>
          <ac:spMkLst>
            <pc:docMk/>
            <pc:sldMk cId="3409327445" sldId="274"/>
            <ac:spMk id="22" creationId="{96918796-2918-40D6-BE3A-4600C47FCD42}"/>
          </ac:spMkLst>
        </pc:spChg>
      </pc:sldChg>
      <pc:sldChg chg="addSp delSp modSp add">
        <pc:chgData name="Paul Jiang" userId="c1363db39359ce0a" providerId="LiveId" clId="{1CC1471C-356C-5A4B-B388-CD3EFFC4D4C4}" dt="2018-10-02T10:53:50.969" v="1139"/>
        <pc:sldMkLst>
          <pc:docMk/>
          <pc:sldMk cId="3769384221" sldId="274"/>
        </pc:sldMkLst>
        <pc:spChg chg="mod">
          <ac:chgData name="Paul Jiang" userId="c1363db39359ce0a" providerId="LiveId" clId="{1CC1471C-356C-5A4B-B388-CD3EFFC4D4C4}" dt="2018-10-01T10:47:35.579" v="595" actId="20577"/>
          <ac:spMkLst>
            <pc:docMk/>
            <pc:sldMk cId="3769384221" sldId="274"/>
            <ac:spMk id="6" creationId="{2ECD0438-C7D9-634A-A88E-C3C3199E7E74}"/>
          </ac:spMkLst>
        </pc:spChg>
        <pc:spChg chg="add mod">
          <ac:chgData name="Paul Jiang" userId="c1363db39359ce0a" providerId="LiveId" clId="{1CC1471C-356C-5A4B-B388-CD3EFFC4D4C4}" dt="2018-10-01T10:53:51.294" v="723" actId="20577"/>
          <ac:spMkLst>
            <pc:docMk/>
            <pc:sldMk cId="3769384221" sldId="274"/>
            <ac:spMk id="7" creationId="{E279E5BF-C73E-9043-9B2C-35E8B0EF0CC9}"/>
          </ac:spMkLst>
        </pc:spChg>
        <pc:spChg chg="mod">
          <ac:chgData name="Paul Jiang" userId="c1363db39359ce0a" providerId="LiveId" clId="{1CC1471C-356C-5A4B-B388-CD3EFFC4D4C4}" dt="2018-10-01T10:52:40.914" v="638" actId="207"/>
          <ac:spMkLst>
            <pc:docMk/>
            <pc:sldMk cId="3769384221" sldId="274"/>
            <ac:spMk id="11" creationId="{FEEB6817-8C20-AE42-96D3-F7AEA4C7893B}"/>
          </ac:spMkLst>
        </pc:spChg>
        <pc:grpChg chg="mod">
          <ac:chgData name="Paul Jiang" userId="c1363db39359ce0a" providerId="LiveId" clId="{1CC1471C-356C-5A4B-B388-CD3EFFC4D4C4}" dt="2018-10-01T10:49:53.262" v="598" actId="14100"/>
          <ac:grpSpMkLst>
            <pc:docMk/>
            <pc:sldMk cId="3769384221" sldId="274"/>
            <ac:grpSpMk id="14" creationId="{BDF8DC03-B862-2345-BBBA-6B10A87E8C86}"/>
          </ac:grpSpMkLst>
        </pc:grpChg>
        <pc:picChg chg="add del mod">
          <ac:chgData name="Paul Jiang" userId="c1363db39359ce0a" providerId="LiveId" clId="{1CC1471C-356C-5A4B-B388-CD3EFFC4D4C4}" dt="2018-10-02T10:53:50.969" v="1139"/>
          <ac:picMkLst>
            <pc:docMk/>
            <pc:sldMk cId="3769384221" sldId="274"/>
            <ac:picMk id="3" creationId="{C960414A-A149-144C-9343-F3511EC69F4B}"/>
          </ac:picMkLst>
        </pc:picChg>
        <pc:picChg chg="add del mod">
          <ac:chgData name="Paul Jiang" userId="c1363db39359ce0a" providerId="LiveId" clId="{1CC1471C-356C-5A4B-B388-CD3EFFC4D4C4}" dt="2018-10-01T10:51:55.234" v="603" actId="478"/>
          <ac:picMkLst>
            <pc:docMk/>
            <pc:sldMk cId="3769384221" sldId="274"/>
            <ac:picMk id="3" creationId="{E85D8CD6-5CD8-B945-851A-231185271475}"/>
          </ac:picMkLst>
        </pc:picChg>
        <pc:picChg chg="add mod">
          <ac:chgData name="Paul Jiang" userId="c1363db39359ce0a" providerId="LiveId" clId="{1CC1471C-356C-5A4B-B388-CD3EFFC4D4C4}" dt="2018-10-01T10:52:47.964" v="647" actId="1036"/>
          <ac:picMkLst>
            <pc:docMk/>
            <pc:sldMk cId="3769384221" sldId="274"/>
            <ac:picMk id="4" creationId="{ACFC9914-AE30-C24B-B690-E88238945571}"/>
          </ac:picMkLst>
        </pc:picChg>
        <pc:picChg chg="add del">
          <ac:chgData name="Paul Jiang" userId="c1363db39359ce0a" providerId="LiveId" clId="{1CC1471C-356C-5A4B-B388-CD3EFFC4D4C4}" dt="2018-10-01T10:52:36.519" v="636"/>
          <ac:picMkLst>
            <pc:docMk/>
            <pc:sldMk cId="3769384221" sldId="274"/>
            <ac:picMk id="5" creationId="{77B2BEF2-DBB3-7F41-A148-84C7AFA0B146}"/>
          </ac:picMkLst>
        </pc:picChg>
      </pc:sldChg>
      <pc:sldChg chg="add del">
        <pc:chgData name="Paul Jiang" userId="c1363db39359ce0a" providerId="LiveId" clId="{1CC1471C-356C-5A4B-B388-CD3EFFC4D4C4}" dt="2018-10-01T12:46:22.606" v="737" actId="2696"/>
        <pc:sldMkLst>
          <pc:docMk/>
          <pc:sldMk cId="4130828095" sldId="275"/>
        </pc:sldMkLst>
      </pc:sldChg>
      <pc:sldChg chg="addSp add modTransition">
        <pc:chgData name="Paul Jiang" userId="c1363db39359ce0a" providerId="LiveId" clId="{1CC1471C-356C-5A4B-B388-CD3EFFC4D4C4}" dt="2018-10-02T10:59:21.314" v="1228"/>
        <pc:sldMkLst>
          <pc:docMk/>
          <pc:sldMk cId="2851869359" sldId="276"/>
        </pc:sldMkLst>
        <pc:picChg chg="add">
          <ac:chgData name="Paul Jiang" userId="c1363db39359ce0a" providerId="LiveId" clId="{1CC1471C-356C-5A4B-B388-CD3EFFC4D4C4}" dt="2018-10-01T12:46:39.439" v="738"/>
          <ac:picMkLst>
            <pc:docMk/>
            <pc:sldMk cId="2851869359" sldId="276"/>
            <ac:picMk id="2" creationId="{45B10CBF-4948-384E-BCAF-7EEDAC05A27C}"/>
          </ac:picMkLst>
        </pc:picChg>
        <pc:picChg chg="add">
          <ac:chgData name="Paul Jiang" userId="c1363db39359ce0a" providerId="LiveId" clId="{1CC1471C-356C-5A4B-B388-CD3EFFC4D4C4}" dt="2018-10-01T12:46:39.439" v="738"/>
          <ac:picMkLst>
            <pc:docMk/>
            <pc:sldMk cId="2851869359" sldId="276"/>
            <ac:picMk id="3" creationId="{0572D0D5-6240-C34B-BFC0-AD0BF15B7F95}"/>
          </ac:picMkLst>
        </pc:picChg>
        <pc:picChg chg="add">
          <ac:chgData name="Paul Jiang" userId="c1363db39359ce0a" providerId="LiveId" clId="{1CC1471C-356C-5A4B-B388-CD3EFFC4D4C4}" dt="2018-10-01T12:46:39.439" v="738"/>
          <ac:picMkLst>
            <pc:docMk/>
            <pc:sldMk cId="2851869359" sldId="276"/>
            <ac:picMk id="4" creationId="{4B3B594B-BFF4-CE42-BD2F-F9F226E93826}"/>
          </ac:picMkLst>
        </pc:picChg>
      </pc:sldChg>
      <pc:sldChg chg="addSp delSp modSp add mod setBg setClrOvrMap">
        <pc:chgData name="Paul Jiang" userId="c1363db39359ce0a" providerId="LiveId" clId="{1CC1471C-356C-5A4B-B388-CD3EFFC4D4C4}" dt="2018-10-02T10:58:03.487" v="1227" actId="14100"/>
        <pc:sldMkLst>
          <pc:docMk/>
          <pc:sldMk cId="2231406896" sldId="277"/>
        </pc:sldMkLst>
        <pc:spChg chg="mod">
          <ac:chgData name="Paul Jiang" userId="c1363db39359ce0a" providerId="LiveId" clId="{1CC1471C-356C-5A4B-B388-CD3EFFC4D4C4}" dt="2018-10-02T10:54:23.921" v="1143" actId="20577"/>
          <ac:spMkLst>
            <pc:docMk/>
            <pc:sldMk cId="2231406896" sldId="277"/>
            <ac:spMk id="2" creationId="{6F02B866-5FCC-664F-9B19-D8601EEAF481}"/>
          </ac:spMkLst>
        </pc:spChg>
        <pc:spChg chg="del">
          <ac:chgData name="Paul Jiang" userId="c1363db39359ce0a" providerId="LiveId" clId="{1CC1471C-356C-5A4B-B388-CD3EFFC4D4C4}" dt="2018-10-02T10:45:45.311" v="920"/>
          <ac:spMkLst>
            <pc:docMk/>
            <pc:sldMk cId="2231406896" sldId="277"/>
            <ac:spMk id="3" creationId="{649F9E00-E42C-194B-B2E1-9DA0BC1C350A}"/>
          </ac:spMkLst>
        </pc:spChg>
        <pc:spChg chg="mod ord">
          <ac:chgData name="Paul Jiang" userId="c1363db39359ce0a" providerId="LiveId" clId="{1CC1471C-356C-5A4B-B388-CD3EFFC4D4C4}" dt="2018-10-02T10:58:03.487" v="1227" actId="14100"/>
          <ac:spMkLst>
            <pc:docMk/>
            <pc:sldMk cId="2231406896" sldId="277"/>
            <ac:spMk id="4" creationId="{58BA3CBF-3C5D-9A40-BED3-5874D2124DD0}"/>
          </ac:spMkLst>
        </pc:spChg>
        <pc:spChg chg="add del mod">
          <ac:chgData name="Paul Jiang" userId="c1363db39359ce0a" providerId="LiveId" clId="{1CC1471C-356C-5A4B-B388-CD3EFFC4D4C4}" dt="2018-10-02T10:46:12.176" v="924" actId="478"/>
          <ac:spMkLst>
            <pc:docMk/>
            <pc:sldMk cId="2231406896" sldId="277"/>
            <ac:spMk id="7" creationId="{1A2F6AAD-A923-1E45-BD2D-9B9B7B44973D}"/>
          </ac:spMkLst>
        </pc:spChg>
        <pc:spChg chg="add del">
          <ac:chgData name="Paul Jiang" userId="c1363db39359ce0a" providerId="LiveId" clId="{1CC1471C-356C-5A4B-B388-CD3EFFC4D4C4}" dt="2018-10-02T10:46:15.859" v="925" actId="26606"/>
          <ac:spMkLst>
            <pc:docMk/>
            <pc:sldMk cId="2231406896" sldId="277"/>
            <ac:spMk id="10" creationId="{867D4867-5BA7-4462-B2F6-A23F4A622AA7}"/>
          </ac:spMkLst>
        </pc:spChg>
        <pc:spChg chg="add del">
          <ac:chgData name="Paul Jiang" userId="c1363db39359ce0a" providerId="LiveId" clId="{1CC1471C-356C-5A4B-B388-CD3EFFC4D4C4}" dt="2018-10-02T10:47:34.213" v="942" actId="26606"/>
          <ac:spMkLst>
            <pc:docMk/>
            <pc:sldMk cId="2231406896" sldId="277"/>
            <ac:spMk id="15" creationId="{867D4867-5BA7-4462-B2F6-A23F4A622AA7}"/>
          </ac:spMkLst>
        </pc:spChg>
        <pc:spChg chg="add">
          <ac:chgData name="Paul Jiang" userId="c1363db39359ce0a" providerId="LiveId" clId="{1CC1471C-356C-5A4B-B388-CD3EFFC4D4C4}" dt="2018-10-02T10:47:34.213" v="942" actId="26606"/>
          <ac:spMkLst>
            <pc:docMk/>
            <pc:sldMk cId="2231406896" sldId="277"/>
            <ac:spMk id="20" creationId="{56C20283-73E0-40EC-8AD8-057F581F64C2}"/>
          </ac:spMkLst>
        </pc:spChg>
        <pc:spChg chg="add">
          <ac:chgData name="Paul Jiang" userId="c1363db39359ce0a" providerId="LiveId" clId="{1CC1471C-356C-5A4B-B388-CD3EFFC4D4C4}" dt="2018-10-02T10:47:34.213" v="942" actId="26606"/>
          <ac:spMkLst>
            <pc:docMk/>
            <pc:sldMk cId="2231406896" sldId="277"/>
            <ac:spMk id="22" creationId="{3FCC729B-E528-40C3-82D3-BA4375575E87}"/>
          </ac:spMkLst>
        </pc:spChg>
        <pc:spChg chg="add">
          <ac:chgData name="Paul Jiang" userId="c1363db39359ce0a" providerId="LiveId" clId="{1CC1471C-356C-5A4B-B388-CD3EFFC4D4C4}" dt="2018-10-02T10:47:34.213" v="942" actId="26606"/>
          <ac:spMkLst>
            <pc:docMk/>
            <pc:sldMk cId="2231406896" sldId="277"/>
            <ac:spMk id="24" creationId="{58F1FB8D-1842-4A04-998D-6CF047AB2790}"/>
          </ac:spMkLst>
        </pc:spChg>
        <pc:picChg chg="add del mod ord">
          <ac:chgData name="Paul Jiang" userId="c1363db39359ce0a" providerId="LiveId" clId="{1CC1471C-356C-5A4B-B388-CD3EFFC4D4C4}" dt="2018-10-02T10:46:09.252" v="922" actId="478"/>
          <ac:picMkLst>
            <pc:docMk/>
            <pc:sldMk cId="2231406896" sldId="277"/>
            <ac:picMk id="5" creationId="{4E197C2D-D88C-6E40-8A03-F2C6F7DADFE9}"/>
          </ac:picMkLst>
        </pc:picChg>
        <pc:picChg chg="add del mod">
          <ac:chgData name="Paul Jiang" userId="c1363db39359ce0a" providerId="LiveId" clId="{1CC1471C-356C-5A4B-B388-CD3EFFC4D4C4}" dt="2018-10-02T10:47:16.576" v="938"/>
          <ac:picMkLst>
            <pc:docMk/>
            <pc:sldMk cId="2231406896" sldId="277"/>
            <ac:picMk id="8" creationId="{6ADFE457-B3D4-F142-8D1A-520DEF1D913E}"/>
          </ac:picMkLst>
        </pc:picChg>
        <pc:picChg chg="add del">
          <ac:chgData name="Paul Jiang" userId="c1363db39359ce0a" providerId="LiveId" clId="{1CC1471C-356C-5A4B-B388-CD3EFFC4D4C4}" dt="2018-10-02T10:47:19.705" v="940"/>
          <ac:picMkLst>
            <pc:docMk/>
            <pc:sldMk cId="2231406896" sldId="277"/>
            <ac:picMk id="11" creationId="{A0C9B151-D993-3142-8A42-B496BAFFD752}"/>
          </ac:picMkLst>
        </pc:picChg>
        <pc:picChg chg="add mod">
          <ac:chgData name="Paul Jiang" userId="c1363db39359ce0a" providerId="LiveId" clId="{1CC1471C-356C-5A4B-B388-CD3EFFC4D4C4}" dt="2018-10-02T10:47:34.213" v="942" actId="26606"/>
          <ac:picMkLst>
            <pc:docMk/>
            <pc:sldMk cId="2231406896" sldId="277"/>
            <ac:picMk id="12" creationId="{B416E791-F2CD-1D4A-99EC-08632BB2C3E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B7A82-FE85-4AAE-9D70-BCF81D6C733B}" type="doc">
      <dgm:prSet loTypeId="urn:microsoft.com/office/officeart/2005/8/layout/hierarchy2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0922B5-856E-4E12-B49A-84237FE58C2A}">
      <dgm:prSet/>
      <dgm:spPr/>
      <dgm:t>
        <a:bodyPr/>
        <a:lstStyle/>
        <a:p>
          <a:r>
            <a:rPr lang="en-US" dirty="0"/>
            <a:t>Develop an insight into breaking down the market into components</a:t>
          </a:r>
        </a:p>
      </dgm:t>
    </dgm:pt>
    <dgm:pt modelId="{D782FEBC-77B2-4ABB-B773-5C9DEE6EF74F}" type="parTrans" cxnId="{0D9342A9-0194-4367-A666-C36C507E922F}">
      <dgm:prSet/>
      <dgm:spPr/>
      <dgm:t>
        <a:bodyPr/>
        <a:lstStyle/>
        <a:p>
          <a:endParaRPr lang="en-US"/>
        </a:p>
      </dgm:t>
    </dgm:pt>
    <dgm:pt modelId="{9DADEC74-8F0C-4FBD-B1E0-E70948D8F2B5}" type="sibTrans" cxnId="{0D9342A9-0194-4367-A666-C36C507E922F}">
      <dgm:prSet/>
      <dgm:spPr/>
      <dgm:t>
        <a:bodyPr/>
        <a:lstStyle/>
        <a:p>
          <a:endParaRPr lang="en-US"/>
        </a:p>
      </dgm:t>
    </dgm:pt>
    <dgm:pt modelId="{3B25AA8D-8B52-4C7D-B99A-15ACB7B22808}">
      <dgm:prSet/>
      <dgm:spPr/>
      <dgm:t>
        <a:bodyPr/>
        <a:lstStyle/>
        <a:p>
          <a:r>
            <a:rPr lang="en-US" dirty="0"/>
            <a:t>Learning about trends on a </a:t>
          </a:r>
        </a:p>
      </dgm:t>
    </dgm:pt>
    <dgm:pt modelId="{054FCFA8-DCB7-47EB-88DC-7ED06F15AF76}" type="parTrans" cxnId="{0B7BF69A-B7D0-498C-A887-872CDD098085}">
      <dgm:prSet/>
      <dgm:spPr/>
      <dgm:t>
        <a:bodyPr/>
        <a:lstStyle/>
        <a:p>
          <a:endParaRPr lang="en-US"/>
        </a:p>
      </dgm:t>
    </dgm:pt>
    <dgm:pt modelId="{5636950B-52AE-4AF9-9F38-B759C53D2B51}" type="sibTrans" cxnId="{0B7BF69A-B7D0-498C-A887-872CDD098085}">
      <dgm:prSet/>
      <dgm:spPr/>
      <dgm:t>
        <a:bodyPr/>
        <a:lstStyle/>
        <a:p>
          <a:endParaRPr lang="en-US"/>
        </a:p>
      </dgm:t>
    </dgm:pt>
    <dgm:pt modelId="{E0F0BA6A-C3E0-40D0-B512-7B0011C5688F}">
      <dgm:prSet/>
      <dgm:spPr/>
      <dgm:t>
        <a:bodyPr/>
        <a:lstStyle/>
        <a:p>
          <a:r>
            <a:rPr lang="en-US" dirty="0"/>
            <a:t>Sector, industry and subindustry level</a:t>
          </a:r>
        </a:p>
      </dgm:t>
    </dgm:pt>
    <dgm:pt modelId="{5D113EBD-0316-4E42-AAE1-60A3E1CBBEF2}" type="parTrans" cxnId="{19D10775-E86E-462E-9132-6326AA2AAF2D}">
      <dgm:prSet/>
      <dgm:spPr/>
      <dgm:t>
        <a:bodyPr/>
        <a:lstStyle/>
        <a:p>
          <a:endParaRPr lang="en-US" dirty="0"/>
        </a:p>
      </dgm:t>
    </dgm:pt>
    <dgm:pt modelId="{0FC59841-30A1-4747-87B1-4CF7948CF93A}" type="sibTrans" cxnId="{19D10775-E86E-462E-9132-6326AA2AAF2D}">
      <dgm:prSet/>
      <dgm:spPr/>
      <dgm:t>
        <a:bodyPr/>
        <a:lstStyle/>
        <a:p>
          <a:endParaRPr lang="en-US"/>
        </a:p>
      </dgm:t>
    </dgm:pt>
    <dgm:pt modelId="{53DBB9A1-74DA-436B-BC82-FA3486BC0562}">
      <dgm:prSet/>
      <dgm:spPr/>
      <dgm:t>
        <a:bodyPr/>
        <a:lstStyle/>
        <a:p>
          <a:r>
            <a:rPr lang="en-US" dirty="0"/>
            <a:t>Company level</a:t>
          </a:r>
        </a:p>
      </dgm:t>
    </dgm:pt>
    <dgm:pt modelId="{0BEB38BF-731D-4263-98D6-73C839C31E29}" type="parTrans" cxnId="{C677B5E7-6B0F-4CC0-BDBD-B534DC51DD33}">
      <dgm:prSet/>
      <dgm:spPr/>
      <dgm:t>
        <a:bodyPr/>
        <a:lstStyle/>
        <a:p>
          <a:endParaRPr lang="en-US" dirty="0"/>
        </a:p>
      </dgm:t>
    </dgm:pt>
    <dgm:pt modelId="{C2E8364D-2893-443E-AE8B-D0C6FE81BBE5}" type="sibTrans" cxnId="{C677B5E7-6B0F-4CC0-BDBD-B534DC51DD33}">
      <dgm:prSet/>
      <dgm:spPr/>
      <dgm:t>
        <a:bodyPr/>
        <a:lstStyle/>
        <a:p>
          <a:endParaRPr lang="en-US"/>
        </a:p>
      </dgm:t>
    </dgm:pt>
    <dgm:pt modelId="{097DB746-051A-495C-B8CE-8839985AE175}">
      <dgm:prSet/>
      <dgm:spPr/>
      <dgm:t>
        <a:bodyPr/>
        <a:lstStyle/>
        <a:p>
          <a:r>
            <a:rPr lang="en-US" dirty="0"/>
            <a:t>Developing market statistics</a:t>
          </a:r>
        </a:p>
      </dgm:t>
    </dgm:pt>
    <dgm:pt modelId="{06EA4BA8-AF6E-4A65-94AD-072B421CFB22}" type="parTrans" cxnId="{C93404E9-439C-4EB0-B25D-51C167B63AB1}">
      <dgm:prSet/>
      <dgm:spPr/>
      <dgm:t>
        <a:bodyPr/>
        <a:lstStyle/>
        <a:p>
          <a:endParaRPr lang="en-US"/>
        </a:p>
      </dgm:t>
    </dgm:pt>
    <dgm:pt modelId="{A3626668-D43F-4B9B-8F6C-8D60C4863089}" type="sibTrans" cxnId="{C93404E9-439C-4EB0-B25D-51C167B63AB1}">
      <dgm:prSet/>
      <dgm:spPr/>
      <dgm:t>
        <a:bodyPr/>
        <a:lstStyle/>
        <a:p>
          <a:endParaRPr lang="en-US"/>
        </a:p>
      </dgm:t>
    </dgm:pt>
    <dgm:pt modelId="{58B8B2A7-9841-6840-AA11-BDDDE8D08E12}" type="pres">
      <dgm:prSet presAssocID="{B4CB7A82-FE85-4AAE-9D70-BCF81D6C733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36FD5A-075D-264A-AC13-666BE89E0B42}" type="pres">
      <dgm:prSet presAssocID="{E60922B5-856E-4E12-B49A-84237FE58C2A}" presName="root1" presStyleCnt="0"/>
      <dgm:spPr/>
    </dgm:pt>
    <dgm:pt modelId="{CF5A5624-CE35-DB46-9335-C699678DA1B5}" type="pres">
      <dgm:prSet presAssocID="{E60922B5-856E-4E12-B49A-84237FE58C2A}" presName="LevelOneTextNode" presStyleLbl="node0" presStyleIdx="0" presStyleCnt="3">
        <dgm:presLayoutVars>
          <dgm:chPref val="3"/>
        </dgm:presLayoutVars>
      </dgm:prSet>
      <dgm:spPr/>
    </dgm:pt>
    <dgm:pt modelId="{080464E4-FB7B-D640-B3F0-B72D6EEB595F}" type="pres">
      <dgm:prSet presAssocID="{E60922B5-856E-4E12-B49A-84237FE58C2A}" presName="level2hierChild" presStyleCnt="0"/>
      <dgm:spPr/>
    </dgm:pt>
    <dgm:pt modelId="{7B74A918-F6AA-104B-ACE7-EA7260E43322}" type="pres">
      <dgm:prSet presAssocID="{3B25AA8D-8B52-4C7D-B99A-15ACB7B22808}" presName="root1" presStyleCnt="0"/>
      <dgm:spPr/>
    </dgm:pt>
    <dgm:pt modelId="{72EF7BF3-0AEB-034A-9631-B2F7F3D684BA}" type="pres">
      <dgm:prSet presAssocID="{3B25AA8D-8B52-4C7D-B99A-15ACB7B22808}" presName="LevelOneTextNode" presStyleLbl="node0" presStyleIdx="1" presStyleCnt="3">
        <dgm:presLayoutVars>
          <dgm:chPref val="3"/>
        </dgm:presLayoutVars>
      </dgm:prSet>
      <dgm:spPr/>
    </dgm:pt>
    <dgm:pt modelId="{1F450C9E-7F38-DB40-B2FB-8E8A60F67CB1}" type="pres">
      <dgm:prSet presAssocID="{3B25AA8D-8B52-4C7D-B99A-15ACB7B22808}" presName="level2hierChild" presStyleCnt="0"/>
      <dgm:spPr/>
    </dgm:pt>
    <dgm:pt modelId="{40628F5D-160E-9B49-A172-B3CA6A35B14C}" type="pres">
      <dgm:prSet presAssocID="{5D113EBD-0316-4E42-AAE1-60A3E1CBBEF2}" presName="conn2-1" presStyleLbl="parChTrans1D2" presStyleIdx="0" presStyleCnt="2"/>
      <dgm:spPr/>
    </dgm:pt>
    <dgm:pt modelId="{4A24A2D6-01A0-C142-981D-F68842C43043}" type="pres">
      <dgm:prSet presAssocID="{5D113EBD-0316-4E42-AAE1-60A3E1CBBEF2}" presName="connTx" presStyleLbl="parChTrans1D2" presStyleIdx="0" presStyleCnt="2"/>
      <dgm:spPr/>
    </dgm:pt>
    <dgm:pt modelId="{1F19A395-7FFE-AC48-B021-251C6C37C040}" type="pres">
      <dgm:prSet presAssocID="{E0F0BA6A-C3E0-40D0-B512-7B0011C5688F}" presName="root2" presStyleCnt="0"/>
      <dgm:spPr/>
    </dgm:pt>
    <dgm:pt modelId="{39C43A73-0576-8E48-AD3E-03AE11D0BC35}" type="pres">
      <dgm:prSet presAssocID="{E0F0BA6A-C3E0-40D0-B512-7B0011C5688F}" presName="LevelTwoTextNode" presStyleLbl="node2" presStyleIdx="0" presStyleCnt="2">
        <dgm:presLayoutVars>
          <dgm:chPref val="3"/>
        </dgm:presLayoutVars>
      </dgm:prSet>
      <dgm:spPr/>
    </dgm:pt>
    <dgm:pt modelId="{67D2C608-1980-4340-81E9-199EA36699B8}" type="pres">
      <dgm:prSet presAssocID="{E0F0BA6A-C3E0-40D0-B512-7B0011C5688F}" presName="level3hierChild" presStyleCnt="0"/>
      <dgm:spPr/>
    </dgm:pt>
    <dgm:pt modelId="{02379A23-0674-3248-BF69-079BBE6161B7}" type="pres">
      <dgm:prSet presAssocID="{0BEB38BF-731D-4263-98D6-73C839C31E29}" presName="conn2-1" presStyleLbl="parChTrans1D2" presStyleIdx="1" presStyleCnt="2"/>
      <dgm:spPr/>
    </dgm:pt>
    <dgm:pt modelId="{D2B135AF-6801-8E41-BE1D-A237095B4F9A}" type="pres">
      <dgm:prSet presAssocID="{0BEB38BF-731D-4263-98D6-73C839C31E29}" presName="connTx" presStyleLbl="parChTrans1D2" presStyleIdx="1" presStyleCnt="2"/>
      <dgm:spPr/>
    </dgm:pt>
    <dgm:pt modelId="{B58894EB-FDAB-704A-88E5-239F38663AB0}" type="pres">
      <dgm:prSet presAssocID="{53DBB9A1-74DA-436B-BC82-FA3486BC0562}" presName="root2" presStyleCnt="0"/>
      <dgm:spPr/>
    </dgm:pt>
    <dgm:pt modelId="{0723714C-226B-EE45-84EE-B4D74246A6A6}" type="pres">
      <dgm:prSet presAssocID="{53DBB9A1-74DA-436B-BC82-FA3486BC0562}" presName="LevelTwoTextNode" presStyleLbl="node2" presStyleIdx="1" presStyleCnt="2">
        <dgm:presLayoutVars>
          <dgm:chPref val="3"/>
        </dgm:presLayoutVars>
      </dgm:prSet>
      <dgm:spPr/>
    </dgm:pt>
    <dgm:pt modelId="{0543359C-8FA4-CE44-8FB7-61FDB45AA6FD}" type="pres">
      <dgm:prSet presAssocID="{53DBB9A1-74DA-436B-BC82-FA3486BC0562}" presName="level3hierChild" presStyleCnt="0"/>
      <dgm:spPr/>
    </dgm:pt>
    <dgm:pt modelId="{2D1A795F-50F8-584B-BCC2-682FF3798780}" type="pres">
      <dgm:prSet presAssocID="{097DB746-051A-495C-B8CE-8839985AE175}" presName="root1" presStyleCnt="0"/>
      <dgm:spPr/>
    </dgm:pt>
    <dgm:pt modelId="{3BD81E75-8B9C-3D4B-A17D-D0D1BD687988}" type="pres">
      <dgm:prSet presAssocID="{097DB746-051A-495C-B8CE-8839985AE175}" presName="LevelOneTextNode" presStyleLbl="node0" presStyleIdx="2" presStyleCnt="3">
        <dgm:presLayoutVars>
          <dgm:chPref val="3"/>
        </dgm:presLayoutVars>
      </dgm:prSet>
      <dgm:spPr/>
    </dgm:pt>
    <dgm:pt modelId="{B39C5DBB-BA6C-9F43-B113-C58B906792AC}" type="pres">
      <dgm:prSet presAssocID="{097DB746-051A-495C-B8CE-8839985AE175}" presName="level2hierChild" presStyleCnt="0"/>
      <dgm:spPr/>
    </dgm:pt>
  </dgm:ptLst>
  <dgm:cxnLst>
    <dgm:cxn modelId="{C00A610B-0DEF-4346-9184-D94588996858}" type="presOf" srcId="{E0F0BA6A-C3E0-40D0-B512-7B0011C5688F}" destId="{39C43A73-0576-8E48-AD3E-03AE11D0BC35}" srcOrd="0" destOrd="0" presId="urn:microsoft.com/office/officeart/2005/8/layout/hierarchy2"/>
    <dgm:cxn modelId="{D0FF6726-D6CD-664F-825C-27020F7C0C85}" type="presOf" srcId="{0BEB38BF-731D-4263-98D6-73C839C31E29}" destId="{D2B135AF-6801-8E41-BE1D-A237095B4F9A}" srcOrd="1" destOrd="0" presId="urn:microsoft.com/office/officeart/2005/8/layout/hierarchy2"/>
    <dgm:cxn modelId="{B272A34D-B2B1-9347-815A-3A6B0255AFEF}" type="presOf" srcId="{3B25AA8D-8B52-4C7D-B99A-15ACB7B22808}" destId="{72EF7BF3-0AEB-034A-9631-B2F7F3D684BA}" srcOrd="0" destOrd="0" presId="urn:microsoft.com/office/officeart/2005/8/layout/hierarchy2"/>
    <dgm:cxn modelId="{6FEEEA64-68D1-9144-9267-D0D55066C1AA}" type="presOf" srcId="{E60922B5-856E-4E12-B49A-84237FE58C2A}" destId="{CF5A5624-CE35-DB46-9335-C699678DA1B5}" srcOrd="0" destOrd="0" presId="urn:microsoft.com/office/officeart/2005/8/layout/hierarchy2"/>
    <dgm:cxn modelId="{C676336E-CBC2-9543-B731-E8D41B9547A3}" type="presOf" srcId="{53DBB9A1-74DA-436B-BC82-FA3486BC0562}" destId="{0723714C-226B-EE45-84EE-B4D74246A6A6}" srcOrd="0" destOrd="0" presId="urn:microsoft.com/office/officeart/2005/8/layout/hierarchy2"/>
    <dgm:cxn modelId="{19D10775-E86E-462E-9132-6326AA2AAF2D}" srcId="{3B25AA8D-8B52-4C7D-B99A-15ACB7B22808}" destId="{E0F0BA6A-C3E0-40D0-B512-7B0011C5688F}" srcOrd="0" destOrd="0" parTransId="{5D113EBD-0316-4E42-AAE1-60A3E1CBBEF2}" sibTransId="{0FC59841-30A1-4747-87B1-4CF7948CF93A}"/>
    <dgm:cxn modelId="{4CE10D8E-6EB2-4343-9675-9FE951000DC9}" type="presOf" srcId="{097DB746-051A-495C-B8CE-8839985AE175}" destId="{3BD81E75-8B9C-3D4B-A17D-D0D1BD687988}" srcOrd="0" destOrd="0" presId="urn:microsoft.com/office/officeart/2005/8/layout/hierarchy2"/>
    <dgm:cxn modelId="{0B7BF69A-B7D0-498C-A887-872CDD098085}" srcId="{B4CB7A82-FE85-4AAE-9D70-BCF81D6C733B}" destId="{3B25AA8D-8B52-4C7D-B99A-15ACB7B22808}" srcOrd="1" destOrd="0" parTransId="{054FCFA8-DCB7-47EB-88DC-7ED06F15AF76}" sibTransId="{5636950B-52AE-4AF9-9F38-B759C53D2B51}"/>
    <dgm:cxn modelId="{FF41BBA7-3BF5-BB4A-A543-C898C260BFB2}" type="presOf" srcId="{0BEB38BF-731D-4263-98D6-73C839C31E29}" destId="{02379A23-0674-3248-BF69-079BBE6161B7}" srcOrd="0" destOrd="0" presId="urn:microsoft.com/office/officeart/2005/8/layout/hierarchy2"/>
    <dgm:cxn modelId="{0D9342A9-0194-4367-A666-C36C507E922F}" srcId="{B4CB7A82-FE85-4AAE-9D70-BCF81D6C733B}" destId="{E60922B5-856E-4E12-B49A-84237FE58C2A}" srcOrd="0" destOrd="0" parTransId="{D782FEBC-77B2-4ABB-B773-5C9DEE6EF74F}" sibTransId="{9DADEC74-8F0C-4FBD-B1E0-E70948D8F2B5}"/>
    <dgm:cxn modelId="{F03CDCAD-9C27-D949-9026-BA1FB0B754A8}" type="presOf" srcId="{B4CB7A82-FE85-4AAE-9D70-BCF81D6C733B}" destId="{58B8B2A7-9841-6840-AA11-BDDDE8D08E12}" srcOrd="0" destOrd="0" presId="urn:microsoft.com/office/officeart/2005/8/layout/hierarchy2"/>
    <dgm:cxn modelId="{C677B5E7-6B0F-4CC0-BDBD-B534DC51DD33}" srcId="{3B25AA8D-8B52-4C7D-B99A-15ACB7B22808}" destId="{53DBB9A1-74DA-436B-BC82-FA3486BC0562}" srcOrd="1" destOrd="0" parTransId="{0BEB38BF-731D-4263-98D6-73C839C31E29}" sibTransId="{C2E8364D-2893-443E-AE8B-D0C6FE81BBE5}"/>
    <dgm:cxn modelId="{C93404E9-439C-4EB0-B25D-51C167B63AB1}" srcId="{B4CB7A82-FE85-4AAE-9D70-BCF81D6C733B}" destId="{097DB746-051A-495C-B8CE-8839985AE175}" srcOrd="2" destOrd="0" parTransId="{06EA4BA8-AF6E-4A65-94AD-072B421CFB22}" sibTransId="{A3626668-D43F-4B9B-8F6C-8D60C4863089}"/>
    <dgm:cxn modelId="{BE5B32F4-2088-A842-832B-69040788570B}" type="presOf" srcId="{5D113EBD-0316-4E42-AAE1-60A3E1CBBEF2}" destId="{4A24A2D6-01A0-C142-981D-F68842C43043}" srcOrd="1" destOrd="0" presId="urn:microsoft.com/office/officeart/2005/8/layout/hierarchy2"/>
    <dgm:cxn modelId="{5D2491F7-B38D-454E-AB3D-CBACE65F0561}" type="presOf" srcId="{5D113EBD-0316-4E42-AAE1-60A3E1CBBEF2}" destId="{40628F5D-160E-9B49-A172-B3CA6A35B14C}" srcOrd="0" destOrd="0" presId="urn:microsoft.com/office/officeart/2005/8/layout/hierarchy2"/>
    <dgm:cxn modelId="{33495C50-06E1-214F-B681-8CE500AC8699}" type="presParOf" srcId="{58B8B2A7-9841-6840-AA11-BDDDE8D08E12}" destId="{8C36FD5A-075D-264A-AC13-666BE89E0B42}" srcOrd="0" destOrd="0" presId="urn:microsoft.com/office/officeart/2005/8/layout/hierarchy2"/>
    <dgm:cxn modelId="{C6FDF2B2-FF1E-FB4F-939D-B9A93DCFA92D}" type="presParOf" srcId="{8C36FD5A-075D-264A-AC13-666BE89E0B42}" destId="{CF5A5624-CE35-DB46-9335-C699678DA1B5}" srcOrd="0" destOrd="0" presId="urn:microsoft.com/office/officeart/2005/8/layout/hierarchy2"/>
    <dgm:cxn modelId="{B36F3D6A-65BC-9D43-B979-3280A70E6804}" type="presParOf" srcId="{8C36FD5A-075D-264A-AC13-666BE89E0B42}" destId="{080464E4-FB7B-D640-B3F0-B72D6EEB595F}" srcOrd="1" destOrd="0" presId="urn:microsoft.com/office/officeart/2005/8/layout/hierarchy2"/>
    <dgm:cxn modelId="{FD314108-C5FE-EC46-A2BF-37CEEEFAD3BD}" type="presParOf" srcId="{58B8B2A7-9841-6840-AA11-BDDDE8D08E12}" destId="{7B74A918-F6AA-104B-ACE7-EA7260E43322}" srcOrd="1" destOrd="0" presId="urn:microsoft.com/office/officeart/2005/8/layout/hierarchy2"/>
    <dgm:cxn modelId="{4EAF39F3-0D29-494D-9BAE-09575E51CDF1}" type="presParOf" srcId="{7B74A918-F6AA-104B-ACE7-EA7260E43322}" destId="{72EF7BF3-0AEB-034A-9631-B2F7F3D684BA}" srcOrd="0" destOrd="0" presId="urn:microsoft.com/office/officeart/2005/8/layout/hierarchy2"/>
    <dgm:cxn modelId="{16A20444-89A1-6D4C-B8E9-A2E94A569927}" type="presParOf" srcId="{7B74A918-F6AA-104B-ACE7-EA7260E43322}" destId="{1F450C9E-7F38-DB40-B2FB-8E8A60F67CB1}" srcOrd="1" destOrd="0" presId="urn:microsoft.com/office/officeart/2005/8/layout/hierarchy2"/>
    <dgm:cxn modelId="{2CF6E1A5-D65F-E14E-8478-9328A7012F5F}" type="presParOf" srcId="{1F450C9E-7F38-DB40-B2FB-8E8A60F67CB1}" destId="{40628F5D-160E-9B49-A172-B3CA6A35B14C}" srcOrd="0" destOrd="0" presId="urn:microsoft.com/office/officeart/2005/8/layout/hierarchy2"/>
    <dgm:cxn modelId="{F8C3E15F-71D8-5E41-AD73-7E234886F39F}" type="presParOf" srcId="{40628F5D-160E-9B49-A172-B3CA6A35B14C}" destId="{4A24A2D6-01A0-C142-981D-F68842C43043}" srcOrd="0" destOrd="0" presId="urn:microsoft.com/office/officeart/2005/8/layout/hierarchy2"/>
    <dgm:cxn modelId="{F19448C3-D1C7-344F-B9A3-CC447F2AA5D1}" type="presParOf" srcId="{1F450C9E-7F38-DB40-B2FB-8E8A60F67CB1}" destId="{1F19A395-7FFE-AC48-B021-251C6C37C040}" srcOrd="1" destOrd="0" presId="urn:microsoft.com/office/officeart/2005/8/layout/hierarchy2"/>
    <dgm:cxn modelId="{44CB32DD-7DA8-B441-BF0B-07BBCA568AE4}" type="presParOf" srcId="{1F19A395-7FFE-AC48-B021-251C6C37C040}" destId="{39C43A73-0576-8E48-AD3E-03AE11D0BC35}" srcOrd="0" destOrd="0" presId="urn:microsoft.com/office/officeart/2005/8/layout/hierarchy2"/>
    <dgm:cxn modelId="{1979FBE8-F197-1945-AF3D-542CBE5018C1}" type="presParOf" srcId="{1F19A395-7FFE-AC48-B021-251C6C37C040}" destId="{67D2C608-1980-4340-81E9-199EA36699B8}" srcOrd="1" destOrd="0" presId="urn:microsoft.com/office/officeart/2005/8/layout/hierarchy2"/>
    <dgm:cxn modelId="{C1E5A39D-178D-0945-A40A-9FDA1F341362}" type="presParOf" srcId="{1F450C9E-7F38-DB40-B2FB-8E8A60F67CB1}" destId="{02379A23-0674-3248-BF69-079BBE6161B7}" srcOrd="2" destOrd="0" presId="urn:microsoft.com/office/officeart/2005/8/layout/hierarchy2"/>
    <dgm:cxn modelId="{D351827D-6929-5D44-99AB-33CF9C751906}" type="presParOf" srcId="{02379A23-0674-3248-BF69-079BBE6161B7}" destId="{D2B135AF-6801-8E41-BE1D-A237095B4F9A}" srcOrd="0" destOrd="0" presId="urn:microsoft.com/office/officeart/2005/8/layout/hierarchy2"/>
    <dgm:cxn modelId="{5C5B38B6-DD15-284D-9806-E0101952B9FB}" type="presParOf" srcId="{1F450C9E-7F38-DB40-B2FB-8E8A60F67CB1}" destId="{B58894EB-FDAB-704A-88E5-239F38663AB0}" srcOrd="3" destOrd="0" presId="urn:microsoft.com/office/officeart/2005/8/layout/hierarchy2"/>
    <dgm:cxn modelId="{567C5020-C649-6246-BC7A-B155AB168B0F}" type="presParOf" srcId="{B58894EB-FDAB-704A-88E5-239F38663AB0}" destId="{0723714C-226B-EE45-84EE-B4D74246A6A6}" srcOrd="0" destOrd="0" presId="urn:microsoft.com/office/officeart/2005/8/layout/hierarchy2"/>
    <dgm:cxn modelId="{C98D21D4-5C3C-124B-BEC3-100BEE87A60E}" type="presParOf" srcId="{B58894EB-FDAB-704A-88E5-239F38663AB0}" destId="{0543359C-8FA4-CE44-8FB7-61FDB45AA6FD}" srcOrd="1" destOrd="0" presId="urn:microsoft.com/office/officeart/2005/8/layout/hierarchy2"/>
    <dgm:cxn modelId="{5318CC64-A3AF-A64F-85A9-2BEC1303CE0A}" type="presParOf" srcId="{58B8B2A7-9841-6840-AA11-BDDDE8D08E12}" destId="{2D1A795F-50F8-584B-BCC2-682FF3798780}" srcOrd="2" destOrd="0" presId="urn:microsoft.com/office/officeart/2005/8/layout/hierarchy2"/>
    <dgm:cxn modelId="{2C630EE9-E998-E847-ADB5-6EF3BFB779D0}" type="presParOf" srcId="{2D1A795F-50F8-584B-BCC2-682FF3798780}" destId="{3BD81E75-8B9C-3D4B-A17D-D0D1BD687988}" srcOrd="0" destOrd="0" presId="urn:microsoft.com/office/officeart/2005/8/layout/hierarchy2"/>
    <dgm:cxn modelId="{7E16DD82-1C00-514D-BEB2-01D6CFE1E63C}" type="presParOf" srcId="{2D1A795F-50F8-584B-BCC2-682FF3798780}" destId="{B39C5DBB-BA6C-9F43-B113-C58B906792A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A5624-CE35-DB46-9335-C699678DA1B5}">
      <dsp:nvSpPr>
        <dsp:cNvPr id="0" name=""/>
        <dsp:cNvSpPr/>
      </dsp:nvSpPr>
      <dsp:spPr>
        <a:xfrm>
          <a:off x="1425" y="704641"/>
          <a:ext cx="2712813" cy="1356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 an insight into breaking down the market into components</a:t>
          </a:r>
        </a:p>
      </dsp:txBody>
      <dsp:txXfrm>
        <a:off x="41153" y="744369"/>
        <a:ext cx="2633357" cy="1276950"/>
      </dsp:txXfrm>
    </dsp:sp>
    <dsp:sp modelId="{72EF7BF3-0AEB-034A-9631-B2F7F3D684BA}">
      <dsp:nvSpPr>
        <dsp:cNvPr id="0" name=""/>
        <dsp:cNvSpPr/>
      </dsp:nvSpPr>
      <dsp:spPr>
        <a:xfrm>
          <a:off x="1425" y="2264509"/>
          <a:ext cx="2712813" cy="1356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Learning about trends on a </a:t>
          </a:r>
        </a:p>
      </dsp:txBody>
      <dsp:txXfrm>
        <a:off x="41153" y="2304237"/>
        <a:ext cx="2633357" cy="1276950"/>
      </dsp:txXfrm>
    </dsp:sp>
    <dsp:sp modelId="{40628F5D-160E-9B49-A172-B3CA6A35B14C}">
      <dsp:nvSpPr>
        <dsp:cNvPr id="0" name=""/>
        <dsp:cNvSpPr/>
      </dsp:nvSpPr>
      <dsp:spPr>
        <a:xfrm rot="19457599">
          <a:off x="2588633" y="2532003"/>
          <a:ext cx="1336336" cy="41484"/>
        </a:xfrm>
        <a:custGeom>
          <a:avLst/>
          <a:gdLst/>
          <a:ahLst/>
          <a:cxnLst/>
          <a:rect l="0" t="0" r="0" b="0"/>
          <a:pathLst>
            <a:path>
              <a:moveTo>
                <a:pt x="0" y="20742"/>
              </a:moveTo>
              <a:lnTo>
                <a:pt x="1336336" y="207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223393" y="2519337"/>
        <a:ext cx="66816" cy="66816"/>
      </dsp:txXfrm>
    </dsp:sp>
    <dsp:sp modelId="{39C43A73-0576-8E48-AD3E-03AE11D0BC35}">
      <dsp:nvSpPr>
        <dsp:cNvPr id="0" name=""/>
        <dsp:cNvSpPr/>
      </dsp:nvSpPr>
      <dsp:spPr>
        <a:xfrm>
          <a:off x="3799364" y="1484575"/>
          <a:ext cx="2712813" cy="1356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Sector, industry and subindustry level</a:t>
          </a:r>
        </a:p>
      </dsp:txBody>
      <dsp:txXfrm>
        <a:off x="3839092" y="1524303"/>
        <a:ext cx="2633357" cy="1276950"/>
      </dsp:txXfrm>
    </dsp:sp>
    <dsp:sp modelId="{02379A23-0674-3248-BF69-079BBE6161B7}">
      <dsp:nvSpPr>
        <dsp:cNvPr id="0" name=""/>
        <dsp:cNvSpPr/>
      </dsp:nvSpPr>
      <dsp:spPr>
        <a:xfrm rot="2142401">
          <a:off x="2588633" y="3311937"/>
          <a:ext cx="1336336" cy="41484"/>
        </a:xfrm>
        <a:custGeom>
          <a:avLst/>
          <a:gdLst/>
          <a:ahLst/>
          <a:cxnLst/>
          <a:rect l="0" t="0" r="0" b="0"/>
          <a:pathLst>
            <a:path>
              <a:moveTo>
                <a:pt x="0" y="20742"/>
              </a:moveTo>
              <a:lnTo>
                <a:pt x="1336336" y="207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223393" y="3299271"/>
        <a:ext cx="66816" cy="66816"/>
      </dsp:txXfrm>
    </dsp:sp>
    <dsp:sp modelId="{0723714C-226B-EE45-84EE-B4D74246A6A6}">
      <dsp:nvSpPr>
        <dsp:cNvPr id="0" name=""/>
        <dsp:cNvSpPr/>
      </dsp:nvSpPr>
      <dsp:spPr>
        <a:xfrm>
          <a:off x="3799364" y="3044443"/>
          <a:ext cx="2712813" cy="1356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Company level</a:t>
          </a:r>
        </a:p>
      </dsp:txBody>
      <dsp:txXfrm>
        <a:off x="3839092" y="3084171"/>
        <a:ext cx="2633357" cy="1276950"/>
      </dsp:txXfrm>
    </dsp:sp>
    <dsp:sp modelId="{3BD81E75-8B9C-3D4B-A17D-D0D1BD687988}">
      <dsp:nvSpPr>
        <dsp:cNvPr id="0" name=""/>
        <dsp:cNvSpPr/>
      </dsp:nvSpPr>
      <dsp:spPr>
        <a:xfrm>
          <a:off x="1425" y="3824377"/>
          <a:ext cx="2712813" cy="13564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Developing market statistics</a:t>
          </a:r>
        </a:p>
      </dsp:txBody>
      <dsp:txXfrm>
        <a:off x="41153" y="3864105"/>
        <a:ext cx="2633357" cy="1276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5BE37E-5E63-AF47-B305-7EF34C1111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9C29C-13C1-A543-980D-787C22EA44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76B7-0E3B-2B4D-AF56-FBC2EF7C6A8D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8BEA7-5DB4-3E40-B9EB-04BF4FA46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65D6B-2AE2-EF45-8E43-8B07096F8E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FEB33-E563-1B4D-8739-6398591C6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48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F220D-D5BA-3247-ABB2-D77B78389530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EED56-CEF8-9747-9156-6D9A325C5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8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19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6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4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11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10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09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8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1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04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1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6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54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1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3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EED56-CEF8-9747-9156-6D9A325C5A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0FCD-964D-B24A-8BED-8AFE354C6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7058F-736F-FA44-87AD-112F9943C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E977-9510-844E-B536-DF353629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AAE1C-3174-974F-8236-785E9C9B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01A8-9C2A-2643-A945-F0B7E9ED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3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B980-9E8F-724F-B65B-7CDEDC8E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E9950-C696-9B42-8AAA-581F93184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E0C03-8B9F-804F-9237-7B4EDCF1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5DC69-4585-F24A-933C-C0410876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A11F0-C21D-8247-8F1C-981DE39C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EA287-EAE8-0745-B186-8063AC2F3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1A4A3-F958-9D44-8092-E5E3225A5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A959C-299E-6C48-B988-601881712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AFB96-2E7B-1C45-A427-7CE9C413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D3CE9-ECFD-6C47-B7D8-EC4C3B39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7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0DFF-C66A-7E45-A786-20B66CB7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99C8-5173-6241-9E32-6E3A3609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8C9F-5BBD-6942-9B9A-DF1304BF9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3DB87-5930-C640-A202-866AEC34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0F8E2-80D8-9745-B197-86379ED5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3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491E-00B9-6F42-AF53-B72CE38E5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FB51C-5E79-594D-A092-A4B62DD7B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22F34-7666-5745-8D77-1864A5D8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87A24-179E-464C-9F54-6E18C571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9F2F9-1750-894B-9B68-9487FF7B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1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CFF4-2EBD-244D-A57F-45A29B44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2DBCD-AD42-3944-9C5B-ABA684BC6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BBC7-6345-6146-8FD9-9CB112C4A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21C1D-5A26-164A-A7D6-470211F3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61EC7-1520-484C-BA10-58A0AA23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DC898-62D0-2A49-996F-473998F2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7B1B-5CAC-C046-90E6-49C4D0DD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5BA4D-F96A-1B4A-87B9-0F8034A02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FD6CE-EA1F-FE42-9CA7-A9EE9E09F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0A30-F151-694A-B6A0-F4F00ACBC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E266D-4C7F-2243-8616-14142862D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7D77D4-885D-0F4A-AFF5-E69B4330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449F5-CB16-5145-A96E-73CAE438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7D20B0-E983-5D41-B87C-89FF7C60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1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F394-3583-1D4D-8FF7-A1BD9C59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403DBE-F3B7-1140-B6F7-BAD48D1C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D704E-74D0-264B-835F-9E269D7F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57B40-78C6-BA4B-AFC2-06A184D7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2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80C9F-A644-A649-B58F-4874FC7E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412E8-C3B4-2B4D-8C2D-80D508B20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17B4E-1F55-E94C-84CA-345F1839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9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8485-1937-A347-8F52-F68C7A21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DC682-A5C7-B149-B091-E117F835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2F42A-3143-5843-AB57-FDFA98F5C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2245F-A0E2-FB4B-8D01-ACBE39B5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0BA4D-2C12-AF49-AF6F-75144C94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7F5A1-1D9A-414A-AB03-BB4A31EB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E630-F37B-C94E-BFBA-89D7572F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AB793-AF78-2C47-A592-87D3030FB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20E82-42B8-DD4F-9100-85EEACB88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14C48-00B1-894F-86A8-7756040E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C1FA1-47D6-2B48-B658-06BCD3E6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2BB2B-1D55-4A48-BFCE-6A9B0CF4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2B4E14-0934-FD4F-B562-6AB96CA6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4F80A-7EFD-CE4D-876D-3379C9CF4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FBC8E-52F4-AD47-95F5-8A0D06D87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F0790-B2DF-E240-9A10-12708CE34A6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FE0ED-715B-6245-8553-D4CCE4917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73C02-FA0D-E74F-98A3-2D7F937BF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AD22C-1C34-0046-B9F5-BAD095586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4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7E869CE-0F2B-BF4C-8FCA-3BE747EF5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By Paul Jiang (13185172)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31CDE-7FC7-DA46-878C-9139BF604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High Distinction Assignment</a:t>
            </a:r>
          </a:p>
        </p:txBody>
      </p:sp>
    </p:spTree>
    <p:extLst>
      <p:ext uri="{BB962C8B-B14F-4D97-AF65-F5344CB8AC3E}">
        <p14:creationId xmlns:p14="http://schemas.microsoft.com/office/powerpoint/2010/main" val="4058510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E43E3-A7CB-E447-B5BB-91F6CB9D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Being specific on which two industry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52D4-314A-EF40-968B-25F206F0F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FF40FF"/>
                </a:solidFill>
              </a:rPr>
              <a:t>I want narrow down my chooses </a:t>
            </a:r>
            <a:r>
              <a:rPr lang="en-US">
                <a:solidFill>
                  <a:schemeClr val="bg1"/>
                </a:solidFill>
              </a:rPr>
              <a:t>to a industry with more than 5 companies</a:t>
            </a:r>
          </a:p>
          <a:p>
            <a:r>
              <a:rPr lang="en-US">
                <a:solidFill>
                  <a:schemeClr val="bg1"/>
                </a:solidFill>
              </a:rPr>
              <a:t>Using a querying involving </a:t>
            </a:r>
            <a:r>
              <a:rPr lang="en-US" b="1">
                <a:solidFill>
                  <a:srgbClr val="FFFF00"/>
                </a:solidFill>
              </a:rPr>
              <a:t>GROUP BY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 b="1">
                <a:solidFill>
                  <a:srgbClr val="FFFF00"/>
                </a:solidFill>
              </a:rPr>
              <a:t>HAVING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>
                <a:solidFill>
                  <a:srgbClr val="FFFF00"/>
                </a:solidFill>
              </a:rPr>
              <a:t>SELECT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industryid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industryname</a:t>
            </a:r>
            <a:r>
              <a:rPr lang="en-US">
                <a:solidFill>
                  <a:schemeClr val="bg1"/>
                </a:solidFill>
              </a:rPr>
              <a:t>, COUNT(*)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>
                <a:solidFill>
                  <a:srgbClr val="FFFF00"/>
                </a:solidFill>
              </a:rPr>
              <a:t>FROM</a:t>
            </a:r>
            <a:r>
              <a:rPr lang="en-US">
                <a:solidFill>
                  <a:schemeClr val="bg1"/>
                </a:solidFill>
              </a:rPr>
              <a:t> industry NATURAL JOIN subindustry NATURAL JOIN company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>
                <a:solidFill>
                  <a:srgbClr val="FFFF00"/>
                </a:solidFill>
              </a:rPr>
              <a:t>GROUP BY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industryname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industryid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>
                <a:solidFill>
                  <a:srgbClr val="FFFF00"/>
                </a:solidFill>
              </a:rPr>
              <a:t>HAVING</a:t>
            </a:r>
            <a:r>
              <a:rPr lang="en-US">
                <a:solidFill>
                  <a:schemeClr val="bg1"/>
                </a:solidFill>
              </a:rPr>
              <a:t> COUNT(*) &gt; 5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b="1">
                <a:solidFill>
                  <a:srgbClr val="FFFF00"/>
                </a:solidFill>
              </a:rPr>
              <a:t>ORDER BY </a:t>
            </a:r>
            <a:r>
              <a:rPr lang="en-US" err="1">
                <a:solidFill>
                  <a:schemeClr val="bg1"/>
                </a:solidFill>
              </a:rPr>
              <a:t>industryid</a:t>
            </a:r>
            <a:r>
              <a:rPr lang="en-US">
                <a:solidFill>
                  <a:schemeClr val="bg1"/>
                </a:solidFill>
              </a:rPr>
              <a:t>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6C2CAD-9479-5244-A588-478AE58E0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3767" y="1657703"/>
            <a:ext cx="6542117" cy="33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3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D4A8EA3-8E38-CC4B-AAD7-E6A3B47223C0}"/>
              </a:ext>
            </a:extLst>
          </p:cNvPr>
          <p:cNvGrpSpPr/>
          <p:nvPr/>
        </p:nvGrpSpPr>
        <p:grpSpPr>
          <a:xfrm>
            <a:off x="731159" y="0"/>
            <a:ext cx="10516849" cy="3344120"/>
            <a:chOff x="0" y="0"/>
            <a:chExt cx="5280025" cy="233045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AD80C0A-1F58-F146-A903-7A152EA5F82D}"/>
                </a:ext>
              </a:extLst>
            </p:cNvPr>
            <p:cNvSpPr/>
            <p:nvPr/>
          </p:nvSpPr>
          <p:spPr>
            <a:xfrm>
              <a:off x="0" y="0"/>
              <a:ext cx="5280025" cy="2330450"/>
            </a:xfrm>
            <a:prstGeom prst="roundRect">
              <a:avLst>
                <a:gd name="adj" fmla="val 442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4C08BBA-4B02-9D4C-8D5E-1FA3F08EE2A1}"/>
                </a:ext>
              </a:extLst>
            </p:cNvPr>
            <p:cNvSpPr/>
            <p:nvPr/>
          </p:nvSpPr>
          <p:spPr>
            <a:xfrm>
              <a:off x="54538" y="63426"/>
              <a:ext cx="5173664" cy="2182932"/>
            </a:xfrm>
            <a:prstGeom prst="roundRect">
              <a:avLst>
                <a:gd name="adj" fmla="val 2033"/>
              </a:avLst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A8ED31-92EC-EA48-B362-535F30DB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8387"/>
            <a:ext cx="10515600" cy="780094"/>
          </a:xfrm>
        </p:spPr>
        <p:txBody>
          <a:bodyPr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Developing understanding of company make up</a:t>
            </a:r>
            <a:br>
              <a:rPr lang="en-US" sz="4000"/>
            </a:br>
            <a:r>
              <a:rPr lang="en-US" sz="1800">
                <a:solidFill>
                  <a:schemeClr val="bg1"/>
                </a:solidFill>
              </a:rPr>
              <a:t>using </a:t>
            </a:r>
            <a:r>
              <a:rPr lang="en-US" sz="1800" b="1">
                <a:solidFill>
                  <a:srgbClr val="FFFF00"/>
                </a:solidFill>
              </a:rPr>
              <a:t>NATURAL JOIN 				                </a:t>
            </a:r>
            <a:r>
              <a:rPr lang="en-US" sz="1800" b="1">
                <a:solidFill>
                  <a:schemeClr val="bg1"/>
                </a:solidFill>
              </a:rPr>
              <a:t>using</a:t>
            </a:r>
            <a:r>
              <a:rPr lang="en-US" sz="1800" b="1">
                <a:solidFill>
                  <a:srgbClr val="FFFF00"/>
                </a:solidFill>
              </a:rPr>
              <a:t> CROSS JOIN </a:t>
            </a:r>
            <a:r>
              <a:rPr lang="en-US" sz="1800">
                <a:solidFill>
                  <a:schemeClr val="bg1"/>
                </a:solidFill>
              </a:rPr>
              <a:t>equivalent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DBD57F-3C12-744C-8C6B-F2450E399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076" y="922364"/>
            <a:ext cx="5157787" cy="2221184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900">
                <a:solidFill>
                  <a:srgbClr val="FF40FF"/>
                </a:solidFill>
              </a:rPr>
              <a:t>Make up of the bank industry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>
                <a:solidFill>
                  <a:srgbClr val="FFFF00"/>
                </a:solidFill>
              </a:rPr>
              <a:t>SELECT</a:t>
            </a:r>
            <a:r>
              <a:rPr lang="en-US" sz="1600" b="0">
                <a:solidFill>
                  <a:schemeClr val="bg1"/>
                </a:solidFill>
              </a:rPr>
              <a:t> </a:t>
            </a:r>
            <a:r>
              <a:rPr lang="en-US" sz="1600" b="0" err="1">
                <a:solidFill>
                  <a:schemeClr val="bg1"/>
                </a:solidFill>
              </a:rPr>
              <a:t>companyname</a:t>
            </a:r>
            <a:endParaRPr lang="en-US" sz="1600" b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>
                <a:solidFill>
                  <a:srgbClr val="FFFF00"/>
                </a:solidFill>
              </a:rPr>
              <a:t>FROM</a:t>
            </a:r>
            <a:r>
              <a:rPr lang="en-US" sz="1600" b="0">
                <a:solidFill>
                  <a:schemeClr val="bg1"/>
                </a:solidFill>
              </a:rPr>
              <a:t> industry </a:t>
            </a:r>
            <a:r>
              <a:rPr lang="en-US" sz="1600">
                <a:solidFill>
                  <a:srgbClr val="FFFF00"/>
                </a:solidFill>
              </a:rPr>
              <a:t>NATURAL JOIN </a:t>
            </a:r>
            <a:r>
              <a:rPr lang="en-US" sz="1600" b="0">
                <a:solidFill>
                  <a:schemeClr val="bg1"/>
                </a:solidFill>
              </a:rPr>
              <a:t>subindustry </a:t>
            </a:r>
            <a:r>
              <a:rPr lang="en-US" sz="1600">
                <a:solidFill>
                  <a:srgbClr val="FFFF00"/>
                </a:solidFill>
              </a:rPr>
              <a:t>NATURAL JOIN </a:t>
            </a:r>
            <a:r>
              <a:rPr lang="en-US" sz="1600" b="0">
                <a:solidFill>
                  <a:schemeClr val="bg1"/>
                </a:solidFill>
              </a:rPr>
              <a:t>company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>
                <a:solidFill>
                  <a:srgbClr val="FFFF00"/>
                </a:solidFill>
              </a:rPr>
              <a:t>WHERE</a:t>
            </a:r>
            <a:r>
              <a:rPr lang="en-US" sz="1600" b="0">
                <a:solidFill>
                  <a:schemeClr val="bg1"/>
                </a:solidFill>
              </a:rPr>
              <a:t> </a:t>
            </a:r>
            <a:r>
              <a:rPr lang="en-US" sz="1600" b="0" err="1">
                <a:solidFill>
                  <a:schemeClr val="bg1"/>
                </a:solidFill>
              </a:rPr>
              <a:t>Industryname</a:t>
            </a:r>
            <a:r>
              <a:rPr lang="en-US" sz="1600" b="0">
                <a:solidFill>
                  <a:schemeClr val="bg1"/>
                </a:solidFill>
              </a:rPr>
              <a:t> = ‘Banks’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>
                <a:solidFill>
                  <a:srgbClr val="FFFF00"/>
                </a:solidFill>
              </a:rPr>
              <a:t>ORDER BY </a:t>
            </a:r>
            <a:r>
              <a:rPr lang="en-US" sz="1600" b="0" err="1">
                <a:solidFill>
                  <a:schemeClr val="bg1"/>
                </a:solidFill>
              </a:rPr>
              <a:t>companyname</a:t>
            </a:r>
            <a:r>
              <a:rPr lang="en-US" sz="1600" b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7F63CD-2FC9-854C-9C52-8B3FA022E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2266"/>
            <a:ext cx="5183188" cy="2221184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1900">
                <a:solidFill>
                  <a:srgbClr val="FF40FF"/>
                </a:solidFill>
              </a:rPr>
              <a:t>Make up of the capital market industry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700">
                <a:solidFill>
                  <a:srgbClr val="FFFF00"/>
                </a:solidFill>
              </a:rPr>
              <a:t>SELECT</a:t>
            </a:r>
            <a:r>
              <a:rPr lang="en-AU" sz="1700" b="0">
                <a:solidFill>
                  <a:schemeClr val="bg1"/>
                </a:solidFill>
              </a:rPr>
              <a:t> </a:t>
            </a:r>
            <a:r>
              <a:rPr lang="en-AU" sz="1700" b="0" err="1">
                <a:solidFill>
                  <a:schemeClr val="bg1"/>
                </a:solidFill>
              </a:rPr>
              <a:t>companyname</a:t>
            </a:r>
            <a:r>
              <a:rPr lang="en-AU" sz="1700" b="0">
                <a:solidFill>
                  <a:schemeClr val="bg1"/>
                </a:solidFill>
              </a:rPr>
              <a:t>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700">
                <a:solidFill>
                  <a:srgbClr val="FFFF00"/>
                </a:solidFill>
              </a:rPr>
              <a:t>FROM</a:t>
            </a:r>
            <a:r>
              <a:rPr lang="en-AU" sz="1700" b="0">
                <a:solidFill>
                  <a:schemeClr val="bg1"/>
                </a:solidFill>
              </a:rPr>
              <a:t> company, subindustry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700">
                <a:solidFill>
                  <a:srgbClr val="FFFF00"/>
                </a:solidFill>
              </a:rPr>
              <a:t>WHERE</a:t>
            </a:r>
            <a:r>
              <a:rPr lang="en-AU" sz="1700" b="0">
                <a:solidFill>
                  <a:schemeClr val="bg1"/>
                </a:solidFill>
              </a:rPr>
              <a:t> </a:t>
            </a:r>
            <a:r>
              <a:rPr lang="en-AU" sz="1700" b="0" err="1">
                <a:solidFill>
                  <a:schemeClr val="bg1"/>
                </a:solidFill>
              </a:rPr>
              <a:t>company.subindustryid</a:t>
            </a:r>
            <a:r>
              <a:rPr lang="en-AU" sz="1700" b="0">
                <a:solidFill>
                  <a:schemeClr val="bg1"/>
                </a:solidFill>
              </a:rPr>
              <a:t> = </a:t>
            </a:r>
            <a:r>
              <a:rPr lang="en-AU" sz="1700" b="0" err="1">
                <a:solidFill>
                  <a:schemeClr val="bg1"/>
                </a:solidFill>
              </a:rPr>
              <a:t>subindustry.subindustryid</a:t>
            </a:r>
            <a:r>
              <a:rPr lang="en-AU" sz="1700" b="0">
                <a:solidFill>
                  <a:schemeClr val="bg1"/>
                </a:solidFill>
              </a:rPr>
              <a:t>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700">
                <a:solidFill>
                  <a:srgbClr val="FFFF00"/>
                </a:solidFill>
              </a:rPr>
              <a:t>AND</a:t>
            </a:r>
            <a:r>
              <a:rPr lang="en-AU" sz="1700" b="0">
                <a:solidFill>
                  <a:schemeClr val="bg1"/>
                </a:solidFill>
              </a:rPr>
              <a:t> </a:t>
            </a:r>
            <a:r>
              <a:rPr lang="en-AU" sz="1700" b="0" err="1">
                <a:solidFill>
                  <a:schemeClr val="bg1"/>
                </a:solidFill>
              </a:rPr>
              <a:t>subindustry.subindustryid</a:t>
            </a:r>
            <a:r>
              <a:rPr lang="en-AU" sz="1700" b="0">
                <a:solidFill>
                  <a:schemeClr val="bg1"/>
                </a:solidFill>
              </a:rPr>
              <a:t> = </a:t>
            </a:r>
            <a:r>
              <a:rPr lang="en-AU" sz="1700">
                <a:solidFill>
                  <a:srgbClr val="FFFF00"/>
                </a:solidFill>
              </a:rPr>
              <a:t>ANY</a:t>
            </a:r>
            <a:r>
              <a:rPr lang="en-AU" sz="1700" b="0">
                <a:solidFill>
                  <a:schemeClr val="bg1"/>
                </a:solidFill>
              </a:rPr>
              <a:t>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700" b="0">
                <a:solidFill>
                  <a:schemeClr val="bg1"/>
                </a:solidFill>
              </a:rPr>
              <a:t>          (</a:t>
            </a:r>
            <a:r>
              <a:rPr lang="en-AU" sz="1700">
                <a:solidFill>
                  <a:srgbClr val="FFFF00"/>
                </a:solidFill>
              </a:rPr>
              <a:t>SELECT</a:t>
            </a:r>
            <a:r>
              <a:rPr lang="en-AU" sz="1700" b="0">
                <a:solidFill>
                  <a:schemeClr val="bg1"/>
                </a:solidFill>
              </a:rPr>
              <a:t> </a:t>
            </a:r>
            <a:r>
              <a:rPr lang="en-AU" sz="1700" b="0" err="1">
                <a:solidFill>
                  <a:schemeClr val="bg1"/>
                </a:solidFill>
              </a:rPr>
              <a:t>subindustryid</a:t>
            </a:r>
            <a:r>
              <a:rPr lang="en-AU" sz="1700" b="0">
                <a:solidFill>
                  <a:schemeClr val="bg1"/>
                </a:solidFill>
              </a:rPr>
              <a:t>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700" b="0">
                <a:solidFill>
                  <a:schemeClr val="bg1"/>
                </a:solidFill>
              </a:rPr>
              <a:t>          </a:t>
            </a:r>
            <a:r>
              <a:rPr lang="en-AU" sz="1700">
                <a:solidFill>
                  <a:srgbClr val="FFFF00"/>
                </a:solidFill>
              </a:rPr>
              <a:t>FROM</a:t>
            </a:r>
            <a:r>
              <a:rPr lang="en-AU" sz="1700" b="0">
                <a:solidFill>
                  <a:schemeClr val="bg1"/>
                </a:solidFill>
              </a:rPr>
              <a:t> subindustry, industry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700" b="0">
                <a:solidFill>
                  <a:schemeClr val="bg1"/>
                </a:solidFill>
              </a:rPr>
              <a:t>          </a:t>
            </a:r>
            <a:r>
              <a:rPr lang="en-AU" sz="1700">
                <a:solidFill>
                  <a:srgbClr val="FFFF00"/>
                </a:solidFill>
              </a:rPr>
              <a:t>WHERE</a:t>
            </a:r>
            <a:r>
              <a:rPr lang="en-AU" sz="1700" b="0">
                <a:solidFill>
                  <a:schemeClr val="bg1"/>
                </a:solidFill>
              </a:rPr>
              <a:t> </a:t>
            </a:r>
            <a:r>
              <a:rPr lang="en-AU" sz="1700" b="0" err="1">
                <a:solidFill>
                  <a:schemeClr val="bg1"/>
                </a:solidFill>
              </a:rPr>
              <a:t>subindustry.industryid</a:t>
            </a:r>
            <a:r>
              <a:rPr lang="en-AU" sz="1700" b="0">
                <a:solidFill>
                  <a:schemeClr val="bg1"/>
                </a:solidFill>
              </a:rPr>
              <a:t> = </a:t>
            </a:r>
            <a:r>
              <a:rPr lang="en-AU" sz="1700" b="0" err="1">
                <a:solidFill>
                  <a:schemeClr val="bg1"/>
                </a:solidFill>
              </a:rPr>
              <a:t>industry.industryid</a:t>
            </a:r>
            <a:r>
              <a:rPr lang="en-AU" sz="1700" b="0">
                <a:solidFill>
                  <a:schemeClr val="bg1"/>
                </a:solidFill>
              </a:rPr>
              <a:t>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700" b="0">
                <a:solidFill>
                  <a:schemeClr val="bg1"/>
                </a:solidFill>
              </a:rPr>
              <a:t>          </a:t>
            </a:r>
            <a:r>
              <a:rPr lang="en-AU" sz="1700">
                <a:solidFill>
                  <a:srgbClr val="FFFF00"/>
                </a:solidFill>
              </a:rPr>
              <a:t>AND</a:t>
            </a:r>
            <a:r>
              <a:rPr lang="en-AU" sz="1700" b="0">
                <a:solidFill>
                  <a:schemeClr val="bg1"/>
                </a:solidFill>
              </a:rPr>
              <a:t> </a:t>
            </a:r>
            <a:r>
              <a:rPr lang="en-AU" sz="1700" b="0" err="1">
                <a:solidFill>
                  <a:schemeClr val="bg1"/>
                </a:solidFill>
              </a:rPr>
              <a:t>industryname</a:t>
            </a:r>
            <a:r>
              <a:rPr lang="en-AU" sz="1700" b="0">
                <a:solidFill>
                  <a:schemeClr val="bg1"/>
                </a:solidFill>
              </a:rPr>
              <a:t> = 'Capital Markets' ); 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00E6C75-C669-6543-8CC4-D9D7136CB4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7575" y="3344120"/>
            <a:ext cx="5147212" cy="2894329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FAAB434-1970-0C42-9E99-11EDA0E434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9788" y="3344120"/>
            <a:ext cx="4556827" cy="29029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E42FD5-D71E-024D-B487-F388182D5DD1}"/>
              </a:ext>
            </a:extLst>
          </p:cNvPr>
          <p:cNvCxnSpPr>
            <a:cxnSpLocks/>
          </p:cNvCxnSpPr>
          <p:nvPr/>
        </p:nvCxnSpPr>
        <p:spPr>
          <a:xfrm>
            <a:off x="1189608" y="948481"/>
            <a:ext cx="9294920" cy="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08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EFE69-DD94-A047-AD90-2558C0E4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Attain market value of bank/capital market industry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51AB2B-62E1-7346-96DF-5953E6A60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58" y="642988"/>
            <a:ext cx="3022561" cy="5571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0D5A25F-A755-3346-8FD3-9860D042077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393362" y="1690688"/>
                <a:ext cx="7161017" cy="4648467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sz="2000" dirty="0"/>
                  <a:t>A query which uses a subquery</a:t>
                </a:r>
              </a:p>
              <a:p>
                <a:endParaRPr lang="en-US" sz="100" dirty="0"/>
              </a:p>
              <a:p>
                <a:pPr algn="ctr"/>
                <a:r>
                  <a:rPr lang="en-US" sz="1900" i="1" dirty="0"/>
                  <a:t>Market Value = </a:t>
                </a:r>
                <a14:m>
                  <m:oMath xmlns:m="http://schemas.openxmlformats.org/officeDocument/2006/math"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𝑠h𝑎𝑟𝑒𝑠</m:t>
                    </m:r>
                  </m:oMath>
                </a14:m>
                <a:endParaRPr lang="en-AU" sz="1900" i="1" dirty="0"/>
              </a:p>
              <a:p>
                <a:endParaRPr lang="en-US" sz="100" dirty="0"/>
              </a:p>
              <a:p>
                <a:r>
                  <a:rPr lang="en-US" sz="2000" b="1" dirty="0">
                    <a:solidFill>
                      <a:srgbClr val="FF40FF"/>
                    </a:solidFill>
                  </a:rPr>
                  <a:t>Market value of the bank industry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b="1" dirty="0">
                    <a:solidFill>
                      <a:srgbClr val="FFFF00"/>
                    </a:solidFill>
                  </a:rPr>
                  <a:t>SELECT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hsdate</a:t>
                </a:r>
                <a:r>
                  <a:rPr lang="en-US" sz="2000" dirty="0"/>
                  <a:t>::date, 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SUM</a:t>
                </a:r>
                <a:r>
                  <a:rPr lang="en-US" sz="2000" dirty="0"/>
                  <a:t>(</a:t>
                </a:r>
                <a:r>
                  <a:rPr lang="en-US" sz="2000" dirty="0" err="1"/>
                  <a:t>closeprice</a:t>
                </a:r>
                <a:r>
                  <a:rPr lang="en-US" sz="2000" dirty="0"/>
                  <a:t>*outstanding) 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MarketValue</a:t>
                </a:r>
                <a:r>
                  <a:rPr lang="en-US" sz="2000" dirty="0"/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b="1" dirty="0">
                    <a:solidFill>
                      <a:srgbClr val="FFFF00"/>
                    </a:solidFill>
                  </a:rPr>
                  <a:t>FROM</a:t>
                </a:r>
                <a:r>
                  <a:rPr lang="en-US" sz="2000" dirty="0"/>
                  <a:t> history 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NATURAL JOIN </a:t>
                </a:r>
                <a:r>
                  <a:rPr lang="en-US" sz="2000" dirty="0"/>
                  <a:t>company 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NATURAL JOIN</a:t>
                </a:r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r>
                  <a:rPr lang="en-US" sz="2000" dirty="0" err="1"/>
                  <a:t>outstandingshares</a:t>
                </a:r>
                <a:r>
                  <a:rPr lang="en-US" sz="2000" dirty="0"/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b="1" dirty="0">
                    <a:solidFill>
                      <a:srgbClr val="FFFF00"/>
                    </a:solidFill>
                  </a:rPr>
                  <a:t>WHERE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subindustryid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ANY</a:t>
                </a:r>
                <a:r>
                  <a:rPr lang="en-US" sz="2000" dirty="0"/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dirty="0"/>
                  <a:t>	(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SELECT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subindustryid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FROM</a:t>
                </a:r>
                <a:r>
                  <a:rPr lang="en-US" sz="2000" dirty="0"/>
                  <a:t> subindustry 	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b="1" dirty="0"/>
                  <a:t>	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NATURAL JOIN </a:t>
                </a:r>
                <a:r>
                  <a:rPr lang="en-US" sz="2000" dirty="0"/>
                  <a:t>industry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b="1" dirty="0"/>
                  <a:t>	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WHERE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industryname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40FF"/>
                    </a:solidFill>
                  </a:rPr>
                  <a:t>'Banks’</a:t>
                </a:r>
                <a:r>
                  <a:rPr lang="en-US" sz="2000" dirty="0"/>
                  <a:t>)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b="1" dirty="0"/>
                  <a:t>	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GROUP BY </a:t>
                </a:r>
                <a:r>
                  <a:rPr lang="en-US" sz="2000" dirty="0" err="1"/>
                  <a:t>hsdate</a:t>
                </a:r>
                <a:r>
                  <a:rPr lang="en-US" sz="2000" dirty="0"/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b="1" dirty="0"/>
                  <a:t>	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ORDER BY </a:t>
                </a:r>
                <a:r>
                  <a:rPr lang="en-US" sz="2000" dirty="0" err="1"/>
                  <a:t>hsdate</a:t>
                </a:r>
                <a:r>
                  <a:rPr lang="en-US" sz="2000" dirty="0"/>
                  <a:t>; </a:t>
                </a:r>
              </a:p>
              <a:p>
                <a:pPr>
                  <a:spcBef>
                    <a:spcPts val="0"/>
                  </a:spcBef>
                </a:pPr>
                <a:endParaRPr lang="en-US" sz="2000" dirty="0"/>
              </a:p>
              <a:p>
                <a:pPr>
                  <a:spcBef>
                    <a:spcPts val="0"/>
                  </a:spcBef>
                </a:pPr>
                <a:r>
                  <a:rPr lang="en-US" sz="2000" dirty="0"/>
                  <a:t>To attain the market value of the capital market, we need to change ‘Banks’ to ‘Capital Markets’</a:t>
                </a:r>
              </a:p>
              <a:p>
                <a:pPr>
                  <a:spcBef>
                    <a:spcPts val="0"/>
                  </a:spcBef>
                </a:pPr>
                <a:endParaRPr lang="en-US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Did you know that reads 392 Billions Dollars?</a:t>
                </a:r>
              </a:p>
              <a:p>
                <a:pPr>
                  <a:spcBef>
                    <a:spcPts val="0"/>
                  </a:spcBef>
                </a:pPr>
                <a:endParaRPr lang="en-US" sz="2000" dirty="0"/>
              </a:p>
              <a:p>
                <a:pPr>
                  <a:spcBef>
                    <a:spcPts val="0"/>
                  </a:spcBef>
                </a:pPr>
                <a:r>
                  <a:rPr lang="en-US" sz="1200" u="sng" dirty="0"/>
                  <a:t>Note</a:t>
                </a:r>
                <a:r>
                  <a:rPr lang="en-US" sz="1200" dirty="0"/>
                  <a:t> </a:t>
                </a:r>
                <a:r>
                  <a:rPr lang="en-US" sz="1200" dirty="0" err="1"/>
                  <a:t>hsdate</a:t>
                </a:r>
                <a:r>
                  <a:rPr lang="en-US" sz="1200" dirty="0"/>
                  <a:t>::date is called casting, changing the timestamp data type to a date data type</a:t>
                </a:r>
                <a:endParaRPr lang="en-US" sz="2000" dirty="0"/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0D5A25F-A755-3346-8FD3-9860D0420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393362" y="1690688"/>
                <a:ext cx="7161017" cy="4648467"/>
              </a:xfrm>
              <a:blipFill>
                <a:blip r:embed="rId4"/>
                <a:stretch>
                  <a:fillRect l="-708" t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192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4D1A519-BB74-BE41-B603-B65D8EB1D6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300" r="3300"/>
          <a:stretch>
            <a:fillRect/>
          </a:stretch>
        </p:blipFill>
        <p:spPr>
          <a:xfrm>
            <a:off x="6829778" y="1561547"/>
            <a:ext cx="4885266" cy="3857477"/>
          </a:xfrm>
          <a:prstGeom prst="rect">
            <a:avLst/>
          </a:prstGeom>
        </p:spPr>
      </p:pic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8970F-D8EB-1E4F-B3A1-F4F5B6EB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20" y="-176413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Finding the yield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C7AD603-14CF-1545-8899-743B6619345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7280" y="791870"/>
                <a:ext cx="6114649" cy="582199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900" dirty="0"/>
                  <a:t>A cross product which cannot be implemented using the words “natural join” (</a:t>
                </a:r>
                <a:r>
                  <a:rPr lang="en-US" sz="1900" dirty="0" err="1"/>
                  <a:t>e.g</a:t>
                </a:r>
                <a:r>
                  <a:rPr lang="en-US" sz="1900" dirty="0"/>
                  <a:t> </a:t>
                </a:r>
                <a:r>
                  <a:rPr lang="en-US" sz="1900" b="1" dirty="0">
                    <a:solidFill>
                      <a:srgbClr val="FFFF00"/>
                    </a:solidFill>
                  </a:rPr>
                  <a:t>self join</a:t>
                </a:r>
                <a:r>
                  <a:rPr lang="en-US" sz="1900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1900" dirty="0"/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900" i="1" dirty="0"/>
                  <a:t>Yield(%)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1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𝑐𝑢𝑟𝑟𝑒𝑛𝑡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𝑚𝑎𝑟𝑘𝑒𝑡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𝑣𝑎𝑙𝑢𝑒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𝑠𝑡𝑎𝑟𝑡𝑖𝑛𝑔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𝑚𝑎𝑟𝑘𝑒𝑡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𝑣𝑎𝑙𝑢𝑒</m:t>
                        </m:r>
                      </m:num>
                      <m:den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𝑠𝑡𝑎𝑟𝑡𝑖𝑛𝑔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𝑚𝑎𝑟𝑘𝑒𝑡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AU" sz="1900" b="0" i="1" smtClean="0">
                            <a:latin typeface="Cambria Math" panose="02040503050406030204" pitchFamily="18" charset="0"/>
                          </a:rPr>
                          <m:t>𝑣𝑎𝑙𝑢𝑒</m:t>
                        </m:r>
                      </m:den>
                    </m:f>
                    <m:r>
                      <a:rPr lang="en-AU" sz="1900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AU" sz="1900" b="0" i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19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>
                    <a:solidFill>
                      <a:srgbClr val="FF40FF"/>
                    </a:solidFill>
                  </a:rPr>
                  <a:t>Finding the bank industry yield from the start of the record to now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>
                    <a:solidFill>
                      <a:srgbClr val="FFFF00"/>
                    </a:solidFill>
                  </a:rPr>
                  <a:t>SELECT</a:t>
                </a:r>
                <a:r>
                  <a:rPr lang="en-US" dirty="0"/>
                  <a:t> (</a:t>
                </a:r>
                <a:r>
                  <a:rPr lang="en-US" dirty="0" err="1"/>
                  <a:t>en.marketvalue</a:t>
                </a:r>
                <a:r>
                  <a:rPr lang="en-US" dirty="0"/>
                  <a:t> - </a:t>
                </a:r>
                <a:r>
                  <a:rPr lang="en-US" dirty="0" err="1"/>
                  <a:t>beg.marketvalue</a:t>
                </a:r>
                <a:r>
                  <a:rPr lang="en-US" dirty="0"/>
                  <a:t>)*100/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/>
                  <a:t>beg.marketvalue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FF00"/>
                    </a:solidFill>
                  </a:rPr>
                  <a:t>AS</a:t>
                </a:r>
                <a:r>
                  <a:rPr lang="en-US" dirty="0"/>
                  <a:t> </a:t>
                </a:r>
                <a:r>
                  <a:rPr lang="en-US" dirty="0" err="1"/>
                  <a:t>bank_yield</a:t>
                </a:r>
                <a:r>
                  <a:rPr lang="en-US" dirty="0"/>
                  <a:t> 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>
                    <a:solidFill>
                      <a:srgbClr val="FFFF00"/>
                    </a:solidFill>
                  </a:rPr>
                  <a:t>FROM</a:t>
                </a:r>
                <a:r>
                  <a:rPr lang="en-US" dirty="0"/>
                  <a:t> </a:t>
                </a:r>
                <a:r>
                  <a:rPr lang="en-US" dirty="0" err="1"/>
                  <a:t>banks_market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, </a:t>
                </a:r>
                <a:r>
                  <a:rPr lang="en-US" dirty="0" err="1"/>
                  <a:t>banks_market</a:t>
                </a:r>
                <a:r>
                  <a:rPr lang="en-US" dirty="0"/>
                  <a:t> beg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>
                    <a:solidFill>
                      <a:srgbClr val="FFFF00"/>
                    </a:solidFill>
                  </a:rPr>
                  <a:t>WHERE</a:t>
                </a:r>
                <a:r>
                  <a:rPr lang="en-US" dirty="0"/>
                  <a:t> </a:t>
                </a:r>
                <a:r>
                  <a:rPr lang="en-US" dirty="0" err="1"/>
                  <a:t>en.hsdate</a:t>
                </a:r>
                <a:r>
                  <a:rPr lang="en-US" dirty="0"/>
                  <a:t> =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(</a:t>
                </a:r>
                <a:r>
                  <a:rPr lang="en-US" b="1" dirty="0">
                    <a:solidFill>
                      <a:srgbClr val="FFFF00"/>
                    </a:solidFill>
                  </a:rPr>
                  <a:t>SELECT MIN</a:t>
                </a:r>
                <a:r>
                  <a:rPr lang="en-US" dirty="0"/>
                  <a:t>(</a:t>
                </a:r>
                <a:r>
                  <a:rPr lang="en-US" dirty="0" err="1"/>
                  <a:t>hsdate</a:t>
                </a:r>
                <a:r>
                  <a:rPr lang="en-US" dirty="0"/>
                  <a:t>::date) </a:t>
                </a:r>
                <a:r>
                  <a:rPr lang="en-US" b="1" dirty="0">
                    <a:solidFill>
                      <a:srgbClr val="FFFF00"/>
                    </a:solidFill>
                  </a:rPr>
                  <a:t>FROM</a:t>
                </a:r>
                <a:r>
                  <a:rPr lang="en-US" dirty="0"/>
                  <a:t> history)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AND </a:t>
                </a:r>
                <a:r>
                  <a:rPr lang="en-US" dirty="0" err="1"/>
                  <a:t>beg.hsdate</a:t>
                </a:r>
                <a:r>
                  <a:rPr lang="en-US" dirty="0"/>
                  <a:t> =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	(</a:t>
                </a:r>
                <a:r>
                  <a:rPr lang="en-US" b="1" dirty="0">
                    <a:solidFill>
                      <a:srgbClr val="FFFF00"/>
                    </a:solidFill>
                  </a:rPr>
                  <a:t>SELECT MAX</a:t>
                </a:r>
                <a:r>
                  <a:rPr lang="en-US" dirty="0"/>
                  <a:t>(</a:t>
                </a:r>
                <a:r>
                  <a:rPr lang="en-US" dirty="0" err="1"/>
                  <a:t>hsdate</a:t>
                </a:r>
                <a:r>
                  <a:rPr lang="en-US" dirty="0"/>
                  <a:t>::date) </a:t>
                </a:r>
                <a:r>
                  <a:rPr lang="en-US" b="1" dirty="0">
                    <a:solidFill>
                      <a:srgbClr val="FFFF00"/>
                    </a:solidFill>
                  </a:rPr>
                  <a:t>FROM</a:t>
                </a:r>
                <a:r>
                  <a:rPr lang="en-US" dirty="0"/>
                  <a:t> history);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To find capital market yield, I replaced </a:t>
                </a:r>
                <a:r>
                  <a:rPr lang="en-US" dirty="0" err="1"/>
                  <a:t>banks_market</a:t>
                </a:r>
                <a:r>
                  <a:rPr lang="en-US" dirty="0"/>
                  <a:t> to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/>
                  <a:t>Capital_market</a:t>
                </a: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Capital yield &gt; bank yield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u="sng" dirty="0"/>
                  <a:t>Note</a:t>
                </a:r>
                <a:r>
                  <a:rPr lang="en-US" dirty="0"/>
                  <a:t> that </a:t>
                </a:r>
                <a:r>
                  <a:rPr lang="en-US" dirty="0" err="1"/>
                  <a:t>banks_market</a:t>
                </a:r>
                <a:r>
                  <a:rPr lang="en-US" dirty="0"/>
                  <a:t> is a </a:t>
                </a:r>
                <a:r>
                  <a:rPr lang="en-US" b="1" dirty="0">
                    <a:solidFill>
                      <a:srgbClr val="FFFF00"/>
                    </a:solidFill>
                  </a:rPr>
                  <a:t>VIEW TABLE </a:t>
                </a:r>
                <a:r>
                  <a:rPr lang="en-US" dirty="0"/>
                  <a:t>using the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Same query from the previous slide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C7AD603-14CF-1545-8899-743B66193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7280" y="791870"/>
                <a:ext cx="6114649" cy="5821994"/>
              </a:xfrm>
              <a:blipFill>
                <a:blip r:embed="rId4"/>
                <a:stretch>
                  <a:fillRect l="-828" t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50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E4898F-EC2F-934C-9664-DA47F985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Developing insight to my database construction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97AFF-B347-804E-B9C2-CB1C04D0D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/>
              <a:t>Table constraints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Table action statements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For example ON DELETE CASCADE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Ease of use via the use of VIEW TABLES</a:t>
            </a:r>
          </a:p>
          <a:p>
            <a:pPr lvl="2">
              <a:buFont typeface="Wingdings" pitchFamily="2" charset="2"/>
              <a:buChar char="Ø"/>
            </a:pPr>
            <a:endParaRPr lang="en-US"/>
          </a:p>
          <a:p>
            <a:pPr marL="914400" lvl="2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DE96F2-B525-C746-8FE7-0F515741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 into table constraints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825BA-0EE8-F842-85F6-4B53D0DCF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6477" y="3555507"/>
            <a:ext cx="8229599" cy="3386830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400"/>
              <a:t>History contains all historical stock prices and trade volumes. History records prices on a daily basis. The stock market is opened from 10 am to 4:12 pm, Monday to Friday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b="1">
                <a:solidFill>
                  <a:srgbClr val="FF40FF"/>
                </a:solidFill>
              </a:rPr>
              <a:t>Pricing and volume constraints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en-US"/>
              <a:t>Highest price cannot be less than the lowest price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v"/>
            </a:pPr>
            <a:r>
              <a:rPr lang="en-US"/>
              <a:t>Buy stock means your paying for it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/>
              <a:t>If prices were negative at a retailer then I will buy everything in stock and get paid $1M :D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endParaRPr lang="en-US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b="1">
                <a:solidFill>
                  <a:srgbClr val="FF40FF"/>
                </a:solidFill>
              </a:rPr>
              <a:t>Timestamp constraint is made up of two components, the date and the time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/>
              <a:t>To manage the time, the timestamp must be converted to hours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/>
              <a:t>Double colon (“::”) followed by another data type converts the data type from one to another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/>
              <a:t>To manage the business days, Date _ part function is used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/>
              <a:t>‘DOW’ (day of the week) converts the date onto a scale 1 - 7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/>
              <a:t>Monday to Friday is represented as 1 – 5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/>
              <a:t>Saturday = 6 and Sunday = 7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en-US"/>
          </a:p>
          <a:p>
            <a:pPr indent="-228600">
              <a:buFont typeface="Arial" panose="020B0604020202020204" pitchFamily="34" charset="0"/>
              <a:buChar char="•"/>
            </a:pPr>
            <a:endParaRPr lang="en-US" sz="600"/>
          </a:p>
          <a:p>
            <a:pPr indent="-228600">
              <a:buFont typeface="Arial" panose="020B0604020202020204" pitchFamily="34" charset="0"/>
              <a:buChar char="•"/>
            </a:pPr>
            <a:endParaRPr lang="en-US" sz="60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A9195F5-D482-F446-B7E6-AEA1F3343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5522" y="0"/>
            <a:ext cx="6172200" cy="3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12985-0CF5-4349-8CDB-A586077F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 into table action statements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48249-883C-094D-A3D8-52E654422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56355" y="3610756"/>
            <a:ext cx="7188199" cy="2532591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/>
              <a:t>Transaction is a weak entity that records the trades between a person and a company</a:t>
            </a:r>
          </a:p>
          <a:p>
            <a:pPr algn="just"/>
            <a:r>
              <a:rPr lang="en-US"/>
              <a:t>My concern involve people within my group, </a:t>
            </a:r>
            <a:r>
              <a:rPr lang="en-US" b="1">
                <a:solidFill>
                  <a:srgbClr val="FF40FF"/>
                </a:solidFill>
              </a:rPr>
              <a:t>if a person leaves</a:t>
            </a:r>
            <a:r>
              <a:rPr lang="en-US"/>
              <a:t>, then person’s transaction needs to be deleted</a:t>
            </a:r>
          </a:p>
          <a:p>
            <a:pPr algn="just"/>
            <a:r>
              <a:rPr lang="en-US"/>
              <a:t>List is an organizational tool and optional. </a:t>
            </a:r>
            <a:r>
              <a:rPr lang="en-US" b="1">
                <a:solidFill>
                  <a:srgbClr val="FF40FF"/>
                </a:solidFill>
              </a:rPr>
              <a:t>If a list was to be delete</a:t>
            </a:r>
            <a:r>
              <a:rPr lang="en-US"/>
              <a:t>, all references is set to null and the record is to remain within the transaction list</a:t>
            </a:r>
          </a:p>
          <a:p>
            <a:pPr algn="just"/>
            <a:r>
              <a:rPr lang="en-US"/>
              <a:t>If a company was to </a:t>
            </a:r>
            <a:r>
              <a:rPr lang="en-US" b="1">
                <a:solidFill>
                  <a:srgbClr val="FF40FF"/>
                </a:solidFill>
              </a:rPr>
              <a:t>become private or has gone bankrupt</a:t>
            </a:r>
            <a:r>
              <a:rPr lang="en-US"/>
              <a:t>, this should have no effect on the transaction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FE7C6A-0E6D-624B-A4C2-C786197E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10" y="913525"/>
            <a:ext cx="8124471" cy="23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4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B10CBF-4948-384E-BCAF-7EEDAC05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88" y="2770847"/>
            <a:ext cx="5557262" cy="3695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72D0D5-6240-C34B-BFC0-AD0BF15B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9" y="2770847"/>
            <a:ext cx="5034582" cy="3313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B594B-BFF4-CE42-BD2F-F9F226E93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445" y="1921894"/>
            <a:ext cx="4664918" cy="45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6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2B866-5FCC-664F-9B19-D8601EEA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Ease of use via VIEW TABLES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6E791-F2CD-1D4A-99EC-08632BB2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246620"/>
            <a:ext cx="3425957" cy="43642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A3CBF-3C5D-9A40-BED3-5874D2124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6017" y="1570008"/>
            <a:ext cx="8205470" cy="38042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dirty="0"/>
              <a:t>Using  a view table to calculate the daily return on a stock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b="1" dirty="0">
                <a:solidFill>
                  <a:srgbClr val="FFFF00"/>
                </a:solidFill>
              </a:rPr>
              <a:t>CREATE VIEW </a:t>
            </a:r>
            <a:r>
              <a:rPr lang="en-AU" dirty="0" err="1"/>
              <a:t>daily_return</a:t>
            </a:r>
            <a:r>
              <a:rPr lang="en-AU" dirty="0"/>
              <a:t> </a:t>
            </a:r>
            <a:r>
              <a:rPr lang="en-AU" b="1" dirty="0">
                <a:solidFill>
                  <a:srgbClr val="FFFF00"/>
                </a:solidFill>
              </a:rPr>
              <a:t>AS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b="1" dirty="0">
                <a:solidFill>
                  <a:srgbClr val="FFFF00"/>
                </a:solidFill>
              </a:rPr>
              <a:t>SELECT</a:t>
            </a:r>
            <a:r>
              <a:rPr lang="en-AU" dirty="0"/>
              <a:t> 	</a:t>
            </a:r>
            <a:r>
              <a:rPr lang="en-AU" dirty="0" err="1"/>
              <a:t>one.companycode</a:t>
            </a:r>
            <a:r>
              <a:rPr lang="en-AU" dirty="0"/>
              <a:t>, </a:t>
            </a:r>
            <a:r>
              <a:rPr lang="en-AU" dirty="0" err="1"/>
              <a:t>one.hsdate</a:t>
            </a:r>
            <a:r>
              <a:rPr lang="en-AU" dirty="0"/>
              <a:t>::date,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dirty="0"/>
              <a:t>	((</a:t>
            </a:r>
            <a:r>
              <a:rPr lang="en-AU" dirty="0" err="1"/>
              <a:t>one.closeprice</a:t>
            </a:r>
            <a:r>
              <a:rPr lang="en-AU" dirty="0"/>
              <a:t> - </a:t>
            </a:r>
            <a:r>
              <a:rPr lang="en-AU" dirty="0" err="1"/>
              <a:t>two.closeprice</a:t>
            </a:r>
            <a:r>
              <a:rPr lang="en-AU" dirty="0"/>
              <a:t>)/ </a:t>
            </a:r>
            <a:r>
              <a:rPr lang="en-AU" dirty="0" err="1"/>
              <a:t>two.closeprice</a:t>
            </a:r>
            <a:r>
              <a:rPr lang="en-AU" dirty="0"/>
              <a:t>*100):: DECIMAL(4,2) </a:t>
            </a:r>
            <a:r>
              <a:rPr lang="en-AU" b="1" dirty="0">
                <a:solidFill>
                  <a:srgbClr val="FFFF00"/>
                </a:solidFill>
              </a:rPr>
              <a:t>AS</a:t>
            </a:r>
            <a:r>
              <a:rPr lang="en-AU" dirty="0"/>
              <a:t> </a:t>
            </a:r>
            <a:r>
              <a:rPr lang="en-AU" dirty="0" err="1"/>
              <a:t>daily_yield</a:t>
            </a:r>
            <a:r>
              <a:rPr lang="en-AU" dirty="0"/>
              <a:t>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b="1" dirty="0">
                <a:solidFill>
                  <a:srgbClr val="FFFF00"/>
                </a:solidFill>
              </a:rPr>
              <a:t>FROM</a:t>
            </a:r>
            <a:r>
              <a:rPr lang="en-AU" dirty="0"/>
              <a:t> history one, history two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b="1" dirty="0">
                <a:solidFill>
                  <a:srgbClr val="FFFF00"/>
                </a:solidFill>
              </a:rPr>
              <a:t>WHERE</a:t>
            </a:r>
            <a:r>
              <a:rPr lang="en-AU" dirty="0"/>
              <a:t> </a:t>
            </a:r>
            <a:r>
              <a:rPr lang="en-AU" dirty="0" err="1"/>
              <a:t>one.companycode</a:t>
            </a:r>
            <a:r>
              <a:rPr lang="en-AU" dirty="0"/>
              <a:t> = </a:t>
            </a:r>
            <a:r>
              <a:rPr lang="en-AU" dirty="0" err="1"/>
              <a:t>two.companycode</a:t>
            </a:r>
            <a:r>
              <a:rPr lang="en-AU" dirty="0"/>
              <a:t>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b="1" dirty="0">
                <a:solidFill>
                  <a:srgbClr val="FFFF00"/>
                </a:solidFill>
              </a:rPr>
              <a:t>AND</a:t>
            </a:r>
            <a:r>
              <a:rPr lang="en-AU" dirty="0"/>
              <a:t> </a:t>
            </a:r>
            <a:r>
              <a:rPr lang="en-AU" dirty="0" err="1"/>
              <a:t>one.hsdate</a:t>
            </a:r>
            <a:r>
              <a:rPr lang="en-AU" dirty="0"/>
              <a:t>::date = </a:t>
            </a:r>
            <a:r>
              <a:rPr lang="en-AU" dirty="0" err="1"/>
              <a:t>two.hsdate</a:t>
            </a:r>
            <a:r>
              <a:rPr lang="en-AU" dirty="0"/>
              <a:t>::date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b="1" dirty="0">
                <a:solidFill>
                  <a:srgbClr val="FFFF00"/>
                </a:solidFill>
              </a:rPr>
              <a:t>	CASE WHEN </a:t>
            </a:r>
            <a:r>
              <a:rPr lang="en-AU" dirty="0"/>
              <a:t>DATE_PART('</a:t>
            </a:r>
            <a:r>
              <a:rPr lang="en-AU" dirty="0" err="1"/>
              <a:t>dow</a:t>
            </a:r>
            <a:r>
              <a:rPr lang="en-AU" dirty="0"/>
              <a:t>',</a:t>
            </a:r>
            <a:r>
              <a:rPr lang="en-AU" dirty="0" err="1"/>
              <a:t>one.hsdate</a:t>
            </a:r>
            <a:r>
              <a:rPr lang="en-AU" dirty="0"/>
              <a:t>) = 1 </a:t>
            </a:r>
            <a:r>
              <a:rPr lang="en-AU" b="1" dirty="0">
                <a:solidFill>
                  <a:srgbClr val="FFFF00"/>
                </a:solidFill>
              </a:rPr>
              <a:t>THEN</a:t>
            </a:r>
            <a:r>
              <a:rPr lang="en-AU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dirty="0"/>
              <a:t>	3 </a:t>
            </a:r>
            <a:r>
              <a:rPr lang="en-AU" b="1" dirty="0">
                <a:solidFill>
                  <a:srgbClr val="FFFF00"/>
                </a:solidFill>
              </a:rPr>
              <a:t>ELSE</a:t>
            </a:r>
            <a:r>
              <a:rPr lang="en-AU" dirty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dirty="0"/>
              <a:t>	1 </a:t>
            </a:r>
            <a:r>
              <a:rPr lang="en-AU" b="1" dirty="0">
                <a:solidFill>
                  <a:srgbClr val="FFFF00"/>
                </a:solidFill>
              </a:rPr>
              <a:t>END</a:t>
            </a:r>
            <a:r>
              <a:rPr lang="en-AU" dirty="0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AU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dirty="0"/>
              <a:t>Example: </a:t>
            </a:r>
            <a:r>
              <a:rPr lang="en-AU" b="1" dirty="0">
                <a:solidFill>
                  <a:srgbClr val="FF40FF"/>
                </a:solidFill>
              </a:rPr>
              <a:t>Finding the daily return of CBA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b="1" dirty="0">
                <a:solidFill>
                  <a:srgbClr val="FFFF00"/>
                </a:solidFill>
              </a:rPr>
              <a:t>SELECT</a:t>
            </a:r>
            <a:r>
              <a:rPr lang="en-AU" dirty="0"/>
              <a:t> * </a:t>
            </a:r>
            <a:r>
              <a:rPr lang="en-AU" b="1" dirty="0">
                <a:solidFill>
                  <a:srgbClr val="FFFF00"/>
                </a:solidFill>
              </a:rPr>
              <a:t>FROM</a:t>
            </a:r>
            <a:r>
              <a:rPr lang="en-AU" dirty="0"/>
              <a:t> </a:t>
            </a:r>
            <a:r>
              <a:rPr lang="en-AU" dirty="0" err="1"/>
              <a:t>daily_return</a:t>
            </a:r>
            <a:r>
              <a:rPr lang="en-AU" dirty="0"/>
              <a:t> </a:t>
            </a:r>
            <a:r>
              <a:rPr lang="en-AU" b="1" dirty="0">
                <a:solidFill>
                  <a:srgbClr val="FFFF00"/>
                </a:solidFill>
              </a:rPr>
              <a:t>WHERE</a:t>
            </a:r>
            <a:r>
              <a:rPr lang="en-AU" dirty="0"/>
              <a:t> </a:t>
            </a:r>
            <a:r>
              <a:rPr lang="en-AU" dirty="0" err="1"/>
              <a:t>companycode</a:t>
            </a:r>
            <a:r>
              <a:rPr lang="en-AU" dirty="0"/>
              <a:t> = ‘CBA’;</a:t>
            </a:r>
          </a:p>
        </p:txBody>
      </p:sp>
    </p:spTree>
    <p:extLst>
      <p:ext uri="{BB962C8B-B14F-4D97-AF65-F5344CB8AC3E}">
        <p14:creationId xmlns:p14="http://schemas.microsoft.com/office/powerpoint/2010/main" val="223140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F8DC03-B862-2345-BBBA-6B10A87E8C86}"/>
              </a:ext>
            </a:extLst>
          </p:cNvPr>
          <p:cNvGrpSpPr/>
          <p:nvPr/>
        </p:nvGrpSpPr>
        <p:grpSpPr>
          <a:xfrm>
            <a:off x="827087" y="2823067"/>
            <a:ext cx="10537825" cy="3372250"/>
            <a:chOff x="0" y="0"/>
            <a:chExt cx="5280025" cy="2330450"/>
          </a:xfrm>
          <a:solidFill>
            <a:schemeClr val="tx1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24CA1CA-9A71-A447-B705-89800047B44B}"/>
                </a:ext>
              </a:extLst>
            </p:cNvPr>
            <p:cNvSpPr/>
            <p:nvPr/>
          </p:nvSpPr>
          <p:spPr>
            <a:xfrm>
              <a:off x="0" y="0"/>
              <a:ext cx="5280025" cy="2330450"/>
            </a:xfrm>
            <a:prstGeom prst="roundRect">
              <a:avLst>
                <a:gd name="adj" fmla="val 4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F76210A-E9B5-414D-A515-26C8E9C8BDCC}"/>
                </a:ext>
              </a:extLst>
            </p:cNvPr>
            <p:cNvSpPr/>
            <p:nvPr/>
          </p:nvSpPr>
          <p:spPr>
            <a:xfrm>
              <a:off x="79283" y="63426"/>
              <a:ext cx="5121697" cy="2182932"/>
            </a:xfrm>
            <a:prstGeom prst="roundRect">
              <a:avLst>
                <a:gd name="adj" fmla="val 2033"/>
              </a:avLst>
            </a:prstGeom>
            <a:grp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1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E411A-DDEF-894B-AFB6-4437BA9D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462" y="672747"/>
            <a:ext cx="6707357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Ease of use via the use of VIEW TABLES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CD0438-C7D9-634A-A88E-C3C3199E7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462" y="1597390"/>
            <a:ext cx="6707357" cy="100197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A future VIEW TABLE implementation</a:t>
            </a:r>
          </a:p>
          <a:p>
            <a:r>
              <a:rPr lang="en-US" dirty="0"/>
              <a:t>Below provides the current balance  of someone’s account</a:t>
            </a:r>
          </a:p>
          <a:p>
            <a:r>
              <a:rPr lang="en-US" dirty="0"/>
              <a:t>This requires additional attributes added to  the transaction entity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EB6817-8C20-AE42-96D3-F7AEA4C7893B}"/>
              </a:ext>
            </a:extLst>
          </p:cNvPr>
          <p:cNvSpPr txBox="1"/>
          <p:nvPr/>
        </p:nvSpPr>
        <p:spPr>
          <a:xfrm>
            <a:off x="1387011" y="3080552"/>
            <a:ext cx="89385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FF00"/>
                </a:solidFill>
              </a:rPr>
              <a:t>SELECT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firstname</a:t>
            </a:r>
            <a:r>
              <a:rPr lang="en-AU" dirty="0">
                <a:solidFill>
                  <a:schemeClr val="bg1"/>
                </a:solidFill>
              </a:rPr>
              <a:t>, </a:t>
            </a:r>
            <a:r>
              <a:rPr lang="en-AU" dirty="0" err="1">
                <a:solidFill>
                  <a:schemeClr val="bg1"/>
                </a:solidFill>
              </a:rPr>
              <a:t>lastname</a:t>
            </a:r>
            <a:r>
              <a:rPr lang="en-AU" dirty="0">
                <a:solidFill>
                  <a:schemeClr val="bg1"/>
                </a:solidFill>
              </a:rPr>
              <a:t>, balance </a:t>
            </a:r>
            <a:r>
              <a:rPr lang="en-AU" b="1" dirty="0">
                <a:solidFill>
                  <a:srgbClr val="FFFF00"/>
                </a:solidFill>
              </a:rPr>
              <a:t>AS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initial_balance</a:t>
            </a:r>
            <a:r>
              <a:rPr lang="en-AU" dirty="0">
                <a:solidFill>
                  <a:schemeClr val="bg1"/>
                </a:solidFill>
              </a:rPr>
              <a:t>, balance + </a:t>
            </a:r>
            <a:r>
              <a:rPr lang="en-AU" b="1" dirty="0">
                <a:solidFill>
                  <a:srgbClr val="FFFF00"/>
                </a:solidFill>
              </a:rPr>
              <a:t>SUM</a:t>
            </a:r>
            <a:r>
              <a:rPr lang="en-AU" dirty="0">
                <a:solidFill>
                  <a:schemeClr val="bg1"/>
                </a:solidFill>
              </a:rPr>
              <a:t>(price*amount) </a:t>
            </a:r>
            <a:r>
              <a:rPr lang="en-AU" b="1" dirty="0">
                <a:solidFill>
                  <a:srgbClr val="FFFF00"/>
                </a:solidFill>
              </a:rPr>
              <a:t>AS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Current_Balance</a:t>
            </a:r>
            <a:r>
              <a:rPr lang="en-AU" dirty="0">
                <a:solidFill>
                  <a:schemeClr val="bg1"/>
                </a:solidFill>
              </a:rPr>
              <a:t>, Description</a:t>
            </a:r>
          </a:p>
          <a:p>
            <a:r>
              <a:rPr lang="en-AU" b="1" dirty="0">
                <a:solidFill>
                  <a:srgbClr val="FFFF00"/>
                </a:solidFill>
              </a:rPr>
              <a:t>FROM</a:t>
            </a:r>
            <a:r>
              <a:rPr lang="en-AU" dirty="0">
                <a:solidFill>
                  <a:schemeClr val="bg1"/>
                </a:solidFill>
              </a:rPr>
              <a:t> transactions </a:t>
            </a:r>
            <a:r>
              <a:rPr lang="en-AU" b="1" dirty="0">
                <a:solidFill>
                  <a:srgbClr val="FFFF00"/>
                </a:solidFill>
              </a:rPr>
              <a:t>NATURAL JOIN </a:t>
            </a:r>
            <a:r>
              <a:rPr lang="en-AU" dirty="0">
                <a:solidFill>
                  <a:schemeClr val="bg1"/>
                </a:solidFill>
              </a:rPr>
              <a:t>person</a:t>
            </a:r>
          </a:p>
          <a:p>
            <a:r>
              <a:rPr lang="en-AU" b="1" dirty="0">
                <a:solidFill>
                  <a:srgbClr val="FFFF00"/>
                </a:solidFill>
              </a:rPr>
              <a:t>GROUP BY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firstname</a:t>
            </a:r>
            <a:r>
              <a:rPr lang="en-AU" dirty="0">
                <a:solidFill>
                  <a:schemeClr val="bg1"/>
                </a:solidFill>
              </a:rPr>
              <a:t>, </a:t>
            </a:r>
            <a:r>
              <a:rPr lang="en-AU" dirty="0" err="1">
                <a:solidFill>
                  <a:schemeClr val="bg1"/>
                </a:solidFill>
              </a:rPr>
              <a:t>lastname</a:t>
            </a:r>
            <a:r>
              <a:rPr lang="en-AU" dirty="0">
                <a:solidFill>
                  <a:schemeClr val="bg1"/>
                </a:solidFill>
              </a:rPr>
              <a:t>, balance, description</a:t>
            </a:r>
          </a:p>
          <a:p>
            <a:r>
              <a:rPr lang="en-AU" b="1" dirty="0">
                <a:solidFill>
                  <a:srgbClr val="FFFF00"/>
                </a:solidFill>
              </a:rPr>
              <a:t>ORDER BY </a:t>
            </a:r>
            <a:r>
              <a:rPr lang="en-AU" dirty="0" err="1">
                <a:solidFill>
                  <a:schemeClr val="bg1"/>
                </a:solidFill>
              </a:rPr>
              <a:t>firstname</a:t>
            </a:r>
            <a:r>
              <a:rPr lang="en-AU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C9914-AE30-C24B-B690-E88238945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763" y="4539052"/>
            <a:ext cx="8648700" cy="1384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9E5BF-C73E-9043-9B2C-35E8B0EF0CC9}"/>
              </a:ext>
            </a:extLst>
          </p:cNvPr>
          <p:cNvSpPr txBox="1"/>
          <p:nvPr/>
        </p:nvSpPr>
        <p:spPr>
          <a:xfrm>
            <a:off x="1861763" y="6195317"/>
            <a:ext cx="3465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*This result is achieved using my personal database</a:t>
            </a:r>
          </a:p>
        </p:txBody>
      </p:sp>
    </p:spTree>
    <p:extLst>
      <p:ext uri="{BB962C8B-B14F-4D97-AF65-F5344CB8AC3E}">
        <p14:creationId xmlns:p14="http://schemas.microsoft.com/office/powerpoint/2010/main" val="376938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76474-1BC3-8940-A3DA-44E88F38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Stock Market Research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CE1DAC-442C-4C0A-B158-88E17F8286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4154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421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6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E8F93-B89E-1846-B08A-67A317DA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77" y="643467"/>
            <a:ext cx="9402646" cy="5571066"/>
          </a:xfrm>
          <a:prstGeom prst="rect">
            <a:avLst/>
          </a:prstGeom>
        </p:spPr>
      </p:pic>
      <p:sp>
        <p:nvSpPr>
          <p:cNvPr id="5" name="Text Box 115">
            <a:extLst>
              <a:ext uri="{FF2B5EF4-FFF2-40B4-BE49-F238E27FC236}">
                <a16:creationId xmlns:a16="http://schemas.microsoft.com/office/drawing/2014/main" id="{F9D00B50-C152-8D4C-B4C3-55B9C97275B5}"/>
              </a:ext>
            </a:extLst>
          </p:cNvPr>
          <p:cNvSpPr txBox="1"/>
          <p:nvPr/>
        </p:nvSpPr>
        <p:spPr>
          <a:xfrm>
            <a:off x="1486643" y="5903383"/>
            <a:ext cx="1023620" cy="3111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Sub-list</a:t>
            </a:r>
          </a:p>
        </p:txBody>
      </p:sp>
    </p:spTree>
    <p:extLst>
      <p:ext uri="{BB962C8B-B14F-4D97-AF65-F5344CB8AC3E}">
        <p14:creationId xmlns:p14="http://schemas.microsoft.com/office/powerpoint/2010/main" val="397780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66E8488-87D8-E54B-8077-07BBA5CA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" y="0"/>
            <a:ext cx="12185286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E579DAA-6FD4-B948-81CC-583122A3BB6D}"/>
              </a:ext>
            </a:extLst>
          </p:cNvPr>
          <p:cNvGrpSpPr/>
          <p:nvPr/>
        </p:nvGrpSpPr>
        <p:grpSpPr>
          <a:xfrm>
            <a:off x="514128" y="523781"/>
            <a:ext cx="4421855" cy="5566301"/>
            <a:chOff x="514128" y="523781"/>
            <a:chExt cx="4421855" cy="556630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294F9FC-940F-6048-96F1-8378B0D29EF6}"/>
                </a:ext>
              </a:extLst>
            </p:cNvPr>
            <p:cNvSpPr/>
            <p:nvPr/>
          </p:nvSpPr>
          <p:spPr>
            <a:xfrm>
              <a:off x="514128" y="523781"/>
              <a:ext cx="4421855" cy="5566301"/>
            </a:xfrm>
            <a:prstGeom prst="roundRect">
              <a:avLst>
                <a:gd name="adj" fmla="val 9952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GISC Classification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GICS goal is to standard the industry definition. Definition provides us understanding of day to day company operations</a:t>
              </a:r>
            </a:p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This is allows for fund managers to allocate funds based on the company’s industry definition</a:t>
              </a: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Note: A better method is to use a </a:t>
              </a:r>
              <a:r>
                <a:rPr lang="en-US" sz="1600" b="1" u="sng" dirty="0">
                  <a:solidFill>
                    <a:schemeClr val="bg1"/>
                  </a:solidFill>
                </a:rPr>
                <a:t>recursive relationships</a:t>
              </a:r>
              <a:r>
                <a:rPr lang="en-US" sz="1600" dirty="0">
                  <a:solidFill>
                    <a:schemeClr val="bg1"/>
                  </a:solidFill>
                </a:rPr>
                <a:t>. This is demonstrated at a later slide</a:t>
              </a: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ABBFD4-5484-4D45-8173-5506CFC84545}"/>
                </a:ext>
              </a:extLst>
            </p:cNvPr>
            <p:cNvCxnSpPr>
              <a:cxnSpLocks/>
            </p:cNvCxnSpPr>
            <p:nvPr/>
          </p:nvCxnSpPr>
          <p:spPr>
            <a:xfrm>
              <a:off x="1370231" y="1354881"/>
              <a:ext cx="2682480" cy="0"/>
            </a:xfrm>
            <a:prstGeom prst="line">
              <a:avLst/>
            </a:prstGeom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3C92119-0C4A-5C44-858A-9708C04BD550}"/>
                </a:ext>
              </a:extLst>
            </p:cNvPr>
            <p:cNvSpPr/>
            <p:nvPr/>
          </p:nvSpPr>
          <p:spPr>
            <a:xfrm>
              <a:off x="653543" y="659493"/>
              <a:ext cx="4143023" cy="5352797"/>
            </a:xfrm>
            <a:prstGeom prst="roundRect">
              <a:avLst>
                <a:gd name="adj" fmla="val 995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endParaRPr lang="en-US" dirty="0"/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B1D25B-E6BA-DC40-A429-F5FA1D041F1F}"/>
              </a:ext>
            </a:extLst>
          </p:cNvPr>
          <p:cNvGrpSpPr/>
          <p:nvPr/>
        </p:nvGrpSpPr>
        <p:grpSpPr>
          <a:xfrm>
            <a:off x="2286252" y="3225405"/>
            <a:ext cx="850437" cy="544792"/>
            <a:chOff x="8149957" y="2981523"/>
            <a:chExt cx="850437" cy="544792"/>
          </a:xfrm>
        </p:grpSpPr>
        <p:sp>
          <p:nvSpPr>
            <p:cNvPr id="36" name="Left Bracket 35">
              <a:extLst>
                <a:ext uri="{FF2B5EF4-FFF2-40B4-BE49-F238E27FC236}">
                  <a16:creationId xmlns:a16="http://schemas.microsoft.com/office/drawing/2014/main" id="{4355EBAB-52E8-9248-B2E9-7749390ED5E4}"/>
                </a:ext>
              </a:extLst>
            </p:cNvPr>
            <p:cNvSpPr/>
            <p:nvPr/>
          </p:nvSpPr>
          <p:spPr>
            <a:xfrm rot="5400000">
              <a:off x="8408472" y="2934393"/>
              <a:ext cx="333407" cy="850437"/>
            </a:xfrm>
            <a:prstGeom prst="leftBracke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F876EEA-C8A8-6C4E-89B0-C1B3F5325880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V="1">
              <a:off x="8575175" y="2981523"/>
              <a:ext cx="1100" cy="21138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2A9AEF-347E-514D-8977-490686966E67}"/>
              </a:ext>
            </a:extLst>
          </p:cNvPr>
          <p:cNvSpPr txBox="1"/>
          <p:nvPr/>
        </p:nvSpPr>
        <p:spPr>
          <a:xfrm>
            <a:off x="2007720" y="2949493"/>
            <a:ext cx="1434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Financial Sector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CCD1FE-8DCC-7B43-811F-82EAD36BBC0A}"/>
              </a:ext>
            </a:extLst>
          </p:cNvPr>
          <p:cNvSpPr txBox="1"/>
          <p:nvPr/>
        </p:nvSpPr>
        <p:spPr>
          <a:xfrm>
            <a:off x="1889187" y="3770198"/>
            <a:ext cx="628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Banks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5378D0-4F7B-A241-8A64-D2FD1EE4D4B2}"/>
              </a:ext>
            </a:extLst>
          </p:cNvPr>
          <p:cNvSpPr txBox="1"/>
          <p:nvPr/>
        </p:nvSpPr>
        <p:spPr>
          <a:xfrm>
            <a:off x="2741327" y="3770198"/>
            <a:ext cx="106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Insurance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810994-9BBC-7C4B-8FD0-A375BD571D56}"/>
              </a:ext>
            </a:extLst>
          </p:cNvPr>
          <p:cNvGrpSpPr/>
          <p:nvPr/>
        </p:nvGrpSpPr>
        <p:grpSpPr>
          <a:xfrm>
            <a:off x="1821182" y="4077975"/>
            <a:ext cx="850437" cy="544792"/>
            <a:chOff x="8149957" y="2981523"/>
            <a:chExt cx="850437" cy="544792"/>
          </a:xfrm>
        </p:grpSpPr>
        <p:sp>
          <p:nvSpPr>
            <p:cNvPr id="45" name="Left Bracket 44">
              <a:extLst>
                <a:ext uri="{FF2B5EF4-FFF2-40B4-BE49-F238E27FC236}">
                  <a16:creationId xmlns:a16="http://schemas.microsoft.com/office/drawing/2014/main" id="{BDAF82F0-676C-854A-8F12-ACD39EF5DF73}"/>
                </a:ext>
              </a:extLst>
            </p:cNvPr>
            <p:cNvSpPr/>
            <p:nvPr/>
          </p:nvSpPr>
          <p:spPr>
            <a:xfrm rot="5400000">
              <a:off x="8408472" y="2934393"/>
              <a:ext cx="333407" cy="850437"/>
            </a:xfrm>
            <a:prstGeom prst="leftBracke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53B7793-BD9B-0B46-87BB-9CD51078B672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V="1">
              <a:off x="8575175" y="2981523"/>
              <a:ext cx="1100" cy="21138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9A5513-B51E-BA43-A364-32F3D86D0DF2}"/>
              </a:ext>
            </a:extLst>
          </p:cNvPr>
          <p:cNvSpPr txBox="1"/>
          <p:nvPr/>
        </p:nvSpPr>
        <p:spPr>
          <a:xfrm>
            <a:off x="1038578" y="4601710"/>
            <a:ext cx="1096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Diversified Bank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8D6E43-5375-0442-B0DF-A9F3A2C4B096}"/>
              </a:ext>
            </a:extLst>
          </p:cNvPr>
          <p:cNvSpPr txBox="1"/>
          <p:nvPr/>
        </p:nvSpPr>
        <p:spPr>
          <a:xfrm>
            <a:off x="2228105" y="4572542"/>
            <a:ext cx="1096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Regional Bank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204892-674E-CB49-BFD9-760AD7F6D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754677"/>
              </p:ext>
            </p:extLst>
          </p:nvPr>
        </p:nvGraphicFramePr>
        <p:xfrm>
          <a:off x="8401500" y="659493"/>
          <a:ext cx="2258695" cy="643890"/>
        </p:xfrm>
        <a:graphic>
          <a:graphicData uri="http://schemas.openxmlformats.org/drawingml/2006/table">
            <a:tbl>
              <a:tblPr firstRow="1" firstCol="1" bandRow="1"/>
              <a:tblGrid>
                <a:gridCol w="1167130">
                  <a:extLst>
                    <a:ext uri="{9D8B030D-6E8A-4147-A177-3AD203B41FA5}">
                      <a16:colId xmlns:a16="http://schemas.microsoft.com/office/drawing/2014/main" val="645897550"/>
                    </a:ext>
                  </a:extLst>
                </a:gridCol>
                <a:gridCol w="1091565">
                  <a:extLst>
                    <a:ext uri="{9D8B030D-6E8A-4147-A177-3AD203B41FA5}">
                      <a16:colId xmlns:a16="http://schemas.microsoft.com/office/drawing/2014/main" val="308379887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31034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Sector ID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Sector 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 UNIQUE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17841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00E0BF2C-5ACD-7549-A9F8-B6B554747B96}"/>
              </a:ext>
            </a:extLst>
          </p:cNvPr>
          <p:cNvGrpSpPr/>
          <p:nvPr/>
        </p:nvGrpSpPr>
        <p:grpSpPr>
          <a:xfrm>
            <a:off x="9386912" y="1246816"/>
            <a:ext cx="253365" cy="603250"/>
            <a:chOff x="0" y="0"/>
            <a:chExt cx="260269" cy="7700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641C30-2972-0943-8891-A6F7711DABC8}"/>
                </a:ext>
              </a:extLst>
            </p:cNvPr>
            <p:cNvGrpSpPr/>
            <p:nvPr/>
          </p:nvGrpSpPr>
          <p:grpSpPr>
            <a:xfrm rot="5400000" flipH="1">
              <a:off x="-240360" y="269377"/>
              <a:ext cx="770006" cy="231252"/>
              <a:chOff x="0" y="0"/>
              <a:chExt cx="682247" cy="23125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3F9101C-D81E-8747-A2E7-BAD18B0A42ED}"/>
                  </a:ext>
                </a:extLst>
              </p:cNvPr>
              <p:cNvCxnSpPr/>
              <p:nvPr/>
            </p:nvCxnSpPr>
            <p:spPr>
              <a:xfrm>
                <a:off x="0" y="121534"/>
                <a:ext cx="68224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A3B42CE-5ABF-C541-B2AF-0EF79990CBE1}"/>
                  </a:ext>
                </a:extLst>
              </p:cNvPr>
              <p:cNvCxnSpPr/>
              <p:nvPr/>
            </p:nvCxnSpPr>
            <p:spPr>
              <a:xfrm>
                <a:off x="0" y="0"/>
                <a:ext cx="144683" cy="12153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8A504BB-FA14-134B-8F18-3E39B5551F40}"/>
                  </a:ext>
                </a:extLst>
              </p:cNvPr>
              <p:cNvCxnSpPr/>
              <p:nvPr/>
            </p:nvCxnSpPr>
            <p:spPr>
              <a:xfrm flipH="1">
                <a:off x="0" y="121534"/>
                <a:ext cx="144137" cy="1097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8840972-1241-DB4E-B2AD-540917C7C923}"/>
                  </a:ext>
                </a:extLst>
              </p:cNvPr>
              <p:cNvCxnSpPr/>
              <p:nvPr/>
            </p:nvCxnSpPr>
            <p:spPr>
              <a:xfrm flipH="1">
                <a:off x="555584" y="0"/>
                <a:ext cx="0" cy="230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114766-1062-DF41-9F76-52D785202ECD}"/>
                </a:ext>
              </a:extLst>
            </p:cNvPr>
            <p:cNvCxnSpPr/>
            <p:nvPr/>
          </p:nvCxnSpPr>
          <p:spPr>
            <a:xfrm rot="5400000">
              <a:off x="130854" y="88140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51D12AF-5325-5544-B96A-ABB4660BB7E4}"/>
                </a:ext>
              </a:extLst>
            </p:cNvPr>
            <p:cNvCxnSpPr/>
            <p:nvPr/>
          </p:nvCxnSpPr>
          <p:spPr>
            <a:xfrm rot="5400000">
              <a:off x="127044" y="476760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Box 29">
            <a:extLst>
              <a:ext uri="{FF2B5EF4-FFF2-40B4-BE49-F238E27FC236}">
                <a16:creationId xmlns:a16="http://schemas.microsoft.com/office/drawing/2014/main" id="{C91634DC-DF3B-9D49-BF0C-0797E80114CE}"/>
              </a:ext>
            </a:extLst>
          </p:cNvPr>
          <p:cNvSpPr txBox="1"/>
          <p:nvPr/>
        </p:nvSpPr>
        <p:spPr>
          <a:xfrm>
            <a:off x="8515238" y="1454545"/>
            <a:ext cx="1424305" cy="311150"/>
          </a:xfrm>
          <a:prstGeom prst="rect">
            <a:avLst/>
          </a:prstGeom>
          <a:noFill/>
          <a:ln w="6350">
            <a:noFill/>
          </a:ln>
          <a:effectLst>
            <a:glow rad="6604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 b="1" dirty="0">
                <a:ln w="0"/>
                <a:solidFill>
                  <a:srgbClr val="FFFF00"/>
                </a:solidFill>
                <a:effectLst>
                  <a:glow rad="1905000">
                    <a:schemeClr val="bg1">
                      <a:alpha val="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up of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3C2750-11B5-0F46-9D50-E10347AD2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25369"/>
              </p:ext>
            </p:extLst>
          </p:nvPr>
        </p:nvGraphicFramePr>
        <p:xfrm>
          <a:off x="8451774" y="1850066"/>
          <a:ext cx="2258695" cy="643890"/>
        </p:xfrm>
        <a:graphic>
          <a:graphicData uri="http://schemas.openxmlformats.org/drawingml/2006/table">
            <a:tbl>
              <a:tblPr firstRow="1" firstCol="1" bandRow="1"/>
              <a:tblGrid>
                <a:gridCol w="1167130">
                  <a:extLst>
                    <a:ext uri="{9D8B030D-6E8A-4147-A177-3AD203B41FA5}">
                      <a16:colId xmlns:a16="http://schemas.microsoft.com/office/drawing/2014/main" val="1631190141"/>
                    </a:ext>
                  </a:extLst>
                </a:gridCol>
                <a:gridCol w="1091565">
                  <a:extLst>
                    <a:ext uri="{9D8B030D-6E8A-4147-A177-3AD203B41FA5}">
                      <a16:colId xmlns:a16="http://schemas.microsoft.com/office/drawing/2014/main" val="359781418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Industry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0286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Industry ID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Industry 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 UNIQUE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092"/>
                  </a:ext>
                </a:extLst>
              </a:tr>
            </a:tbl>
          </a:graphicData>
        </a:graphic>
      </p:graphicFrame>
      <p:sp>
        <p:nvSpPr>
          <p:cNvPr id="39" name="Text Box 49">
            <a:extLst>
              <a:ext uri="{FF2B5EF4-FFF2-40B4-BE49-F238E27FC236}">
                <a16:creationId xmlns:a16="http://schemas.microsoft.com/office/drawing/2014/main" id="{A6B33ADB-58D0-1A41-8025-7486BDC5F2B1}"/>
              </a:ext>
            </a:extLst>
          </p:cNvPr>
          <p:cNvSpPr txBox="1"/>
          <p:nvPr/>
        </p:nvSpPr>
        <p:spPr>
          <a:xfrm>
            <a:off x="7600836" y="3174255"/>
            <a:ext cx="1424305" cy="3111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Assigned to </a:t>
            </a:r>
          </a:p>
        </p:txBody>
      </p:sp>
      <p:sp>
        <p:nvSpPr>
          <p:cNvPr id="40" name="Text Box 30">
            <a:extLst>
              <a:ext uri="{FF2B5EF4-FFF2-40B4-BE49-F238E27FC236}">
                <a16:creationId xmlns:a16="http://schemas.microsoft.com/office/drawing/2014/main" id="{C6BB78AF-DDED-D94E-AE91-B8045E9788EA}"/>
              </a:ext>
            </a:extLst>
          </p:cNvPr>
          <p:cNvSpPr txBox="1"/>
          <p:nvPr/>
        </p:nvSpPr>
        <p:spPr>
          <a:xfrm>
            <a:off x="8575620" y="2677073"/>
            <a:ext cx="1424305" cy="3111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Made up of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EF1B73-A2D3-D043-AB5E-9B595BB03A7F}"/>
              </a:ext>
            </a:extLst>
          </p:cNvPr>
          <p:cNvGrpSpPr/>
          <p:nvPr/>
        </p:nvGrpSpPr>
        <p:grpSpPr>
          <a:xfrm>
            <a:off x="9404164" y="2500131"/>
            <a:ext cx="253365" cy="603250"/>
            <a:chOff x="0" y="0"/>
            <a:chExt cx="260269" cy="77000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A63EAD5-134A-584A-9046-23AF29E11178}"/>
                </a:ext>
              </a:extLst>
            </p:cNvPr>
            <p:cNvGrpSpPr/>
            <p:nvPr/>
          </p:nvGrpSpPr>
          <p:grpSpPr>
            <a:xfrm rot="5400000" flipH="1">
              <a:off x="-240360" y="269377"/>
              <a:ext cx="770006" cy="231252"/>
              <a:chOff x="0" y="0"/>
              <a:chExt cx="682247" cy="231252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90484BB-130E-A742-A77E-BF0D59AEB5FF}"/>
                  </a:ext>
                </a:extLst>
              </p:cNvPr>
              <p:cNvCxnSpPr/>
              <p:nvPr/>
            </p:nvCxnSpPr>
            <p:spPr>
              <a:xfrm>
                <a:off x="0" y="121534"/>
                <a:ext cx="68224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2752B7E-5D41-2148-B7E1-4429C294BED6}"/>
                  </a:ext>
                </a:extLst>
              </p:cNvPr>
              <p:cNvCxnSpPr/>
              <p:nvPr/>
            </p:nvCxnSpPr>
            <p:spPr>
              <a:xfrm>
                <a:off x="0" y="0"/>
                <a:ext cx="144683" cy="12153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424C0EE-06D0-A24D-B9D5-C8D72FE0F1C2}"/>
                  </a:ext>
                </a:extLst>
              </p:cNvPr>
              <p:cNvCxnSpPr/>
              <p:nvPr/>
            </p:nvCxnSpPr>
            <p:spPr>
              <a:xfrm flipH="1">
                <a:off x="0" y="121534"/>
                <a:ext cx="144137" cy="1097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EC701E2-E630-3B47-AFFC-CB35BE8A5DB2}"/>
                  </a:ext>
                </a:extLst>
              </p:cNvPr>
              <p:cNvCxnSpPr/>
              <p:nvPr/>
            </p:nvCxnSpPr>
            <p:spPr>
              <a:xfrm flipH="1">
                <a:off x="555584" y="0"/>
                <a:ext cx="0" cy="230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5205E6-276C-1940-8E24-FD762A4F8F79}"/>
                </a:ext>
              </a:extLst>
            </p:cNvPr>
            <p:cNvCxnSpPr/>
            <p:nvPr/>
          </p:nvCxnSpPr>
          <p:spPr>
            <a:xfrm rot="5400000">
              <a:off x="130854" y="88140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008413-5A2D-8643-9A8A-66FDD72A17C6}"/>
                </a:ext>
              </a:extLst>
            </p:cNvPr>
            <p:cNvCxnSpPr/>
            <p:nvPr/>
          </p:nvCxnSpPr>
          <p:spPr>
            <a:xfrm rot="5400000">
              <a:off x="127044" y="476760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EA5CEBD-DED2-7D4A-98E0-587AAB810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87622"/>
              </p:ext>
            </p:extLst>
          </p:nvPr>
        </p:nvGraphicFramePr>
        <p:xfrm>
          <a:off x="8451774" y="3204822"/>
          <a:ext cx="2423795" cy="643890"/>
        </p:xfrm>
        <a:graphic>
          <a:graphicData uri="http://schemas.openxmlformats.org/drawingml/2006/table">
            <a:tbl>
              <a:tblPr firstRow="1" firstCol="1" bandRow="1"/>
              <a:tblGrid>
                <a:gridCol w="1347470">
                  <a:extLst>
                    <a:ext uri="{9D8B030D-6E8A-4147-A177-3AD203B41FA5}">
                      <a16:colId xmlns:a16="http://schemas.microsoft.com/office/drawing/2014/main" val="3340074498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3410916526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 Industry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30058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 Industry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subindustry 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 UNIQUE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848132"/>
                  </a:ext>
                </a:extLst>
              </a:tr>
            </a:tbl>
          </a:graphicData>
        </a:graphic>
      </p:graphicFrame>
      <p:grpSp>
        <p:nvGrpSpPr>
          <p:cNvPr id="57" name="Group 56">
            <a:extLst>
              <a:ext uri="{FF2B5EF4-FFF2-40B4-BE49-F238E27FC236}">
                <a16:creationId xmlns:a16="http://schemas.microsoft.com/office/drawing/2014/main" id="{6D1879F9-0BD2-B747-A529-A9F20877801D}"/>
              </a:ext>
            </a:extLst>
          </p:cNvPr>
          <p:cNvGrpSpPr/>
          <p:nvPr/>
        </p:nvGrpSpPr>
        <p:grpSpPr>
          <a:xfrm rot="5400000">
            <a:off x="7842491" y="2996114"/>
            <a:ext cx="253365" cy="965200"/>
            <a:chOff x="0" y="-461809"/>
            <a:chExt cx="260269" cy="123181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E57F657-85EF-A947-91D1-30E9C6162C13}"/>
                </a:ext>
              </a:extLst>
            </p:cNvPr>
            <p:cNvGrpSpPr/>
            <p:nvPr/>
          </p:nvGrpSpPr>
          <p:grpSpPr>
            <a:xfrm rot="5400000" flipH="1">
              <a:off x="-471264" y="38472"/>
              <a:ext cx="1231814" cy="231252"/>
              <a:chOff x="0" y="0"/>
              <a:chExt cx="1091422" cy="231252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3DED058-05D6-5243-9C6F-D3FEB3AB7E3F}"/>
                  </a:ext>
                </a:extLst>
              </p:cNvPr>
              <p:cNvCxnSpPr/>
              <p:nvPr/>
            </p:nvCxnSpPr>
            <p:spPr>
              <a:xfrm rot="10800000" flipH="1">
                <a:off x="303" y="121649"/>
                <a:ext cx="1091119" cy="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B04FD47-A928-5347-AFE4-88413FE12AE7}"/>
                  </a:ext>
                </a:extLst>
              </p:cNvPr>
              <p:cNvCxnSpPr/>
              <p:nvPr/>
            </p:nvCxnSpPr>
            <p:spPr>
              <a:xfrm>
                <a:off x="0" y="0"/>
                <a:ext cx="144683" cy="12153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480A603-78DB-D640-B139-AE077A2FCC34}"/>
                  </a:ext>
                </a:extLst>
              </p:cNvPr>
              <p:cNvCxnSpPr/>
              <p:nvPr/>
            </p:nvCxnSpPr>
            <p:spPr>
              <a:xfrm flipH="1">
                <a:off x="0" y="121534"/>
                <a:ext cx="144137" cy="1097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A665576-7842-7A47-9A37-19A9DE08DBD7}"/>
                  </a:ext>
                </a:extLst>
              </p:cNvPr>
              <p:cNvCxnSpPr/>
              <p:nvPr/>
            </p:nvCxnSpPr>
            <p:spPr>
              <a:xfrm flipH="1">
                <a:off x="997456" y="0"/>
                <a:ext cx="0" cy="230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B2D3013-FACC-E04F-828F-7C1A2804A65A}"/>
                </a:ext>
              </a:extLst>
            </p:cNvPr>
            <p:cNvCxnSpPr/>
            <p:nvPr/>
          </p:nvCxnSpPr>
          <p:spPr>
            <a:xfrm rot="5400000">
              <a:off x="130854" y="-410571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0AB9E7F-4522-FA43-AA72-77E7B08BF072}"/>
                </a:ext>
              </a:extLst>
            </p:cNvPr>
            <p:cNvCxnSpPr/>
            <p:nvPr/>
          </p:nvCxnSpPr>
          <p:spPr>
            <a:xfrm rot="5400000">
              <a:off x="127044" y="476760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A5A83D7-8E58-844A-A975-0D81A8C82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348837"/>
              </p:ext>
            </p:extLst>
          </p:nvPr>
        </p:nvGraphicFramePr>
        <p:xfrm>
          <a:off x="5329809" y="3174255"/>
          <a:ext cx="2258695" cy="643890"/>
        </p:xfrm>
        <a:graphic>
          <a:graphicData uri="http://schemas.openxmlformats.org/drawingml/2006/table">
            <a:tbl>
              <a:tblPr firstRow="1" firstCol="1" bandRow="1"/>
              <a:tblGrid>
                <a:gridCol w="1167130">
                  <a:extLst>
                    <a:ext uri="{9D8B030D-6E8A-4147-A177-3AD203B41FA5}">
                      <a16:colId xmlns:a16="http://schemas.microsoft.com/office/drawing/2014/main" val="3453811178"/>
                    </a:ext>
                  </a:extLst>
                </a:gridCol>
                <a:gridCol w="1091565">
                  <a:extLst>
                    <a:ext uri="{9D8B030D-6E8A-4147-A177-3AD203B41FA5}">
                      <a16:colId xmlns:a16="http://schemas.microsoft.com/office/drawing/2014/main" val="996052212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2999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 Code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 (3)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 UNIQUE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324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35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A0C97AF-2A60-BC43-827B-31FFB07E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" y="0"/>
            <a:ext cx="12185286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43D49D2-24BC-9D44-BCE4-11C25851E062}"/>
              </a:ext>
            </a:extLst>
          </p:cNvPr>
          <p:cNvGrpSpPr/>
          <p:nvPr/>
        </p:nvGrpSpPr>
        <p:grpSpPr>
          <a:xfrm>
            <a:off x="514128" y="523781"/>
            <a:ext cx="4421855" cy="5566301"/>
            <a:chOff x="514128" y="523781"/>
            <a:chExt cx="4421855" cy="556630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EBF7054-1D68-524E-BCB9-BDCBBD465B9C}"/>
                </a:ext>
              </a:extLst>
            </p:cNvPr>
            <p:cNvSpPr/>
            <p:nvPr/>
          </p:nvSpPr>
          <p:spPr>
            <a:xfrm>
              <a:off x="514128" y="523781"/>
              <a:ext cx="4421855" cy="5566301"/>
            </a:xfrm>
            <a:prstGeom prst="roundRect">
              <a:avLst>
                <a:gd name="adj" fmla="val 9952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Historical information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History provides stock price and trade volume change on a daily basis</a:t>
              </a: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Outstanding shares (also known as the number of shares in a company) changes based on a quarterly report</a:t>
              </a:r>
            </a:p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If outstanding and history was in the same table</a:t>
              </a: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As you can see there would be a lot of redundant data</a:t>
              </a: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3026707-A55C-E546-9374-0D06DA338ADE}"/>
                </a:ext>
              </a:extLst>
            </p:cNvPr>
            <p:cNvSpPr/>
            <p:nvPr/>
          </p:nvSpPr>
          <p:spPr>
            <a:xfrm>
              <a:off x="639959" y="630532"/>
              <a:ext cx="4143023" cy="5352797"/>
            </a:xfrm>
            <a:prstGeom prst="roundRect">
              <a:avLst>
                <a:gd name="adj" fmla="val 995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endParaRPr lang="en-US" dirty="0"/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90E6841-05D7-6743-845E-949261D6A052}"/>
                </a:ext>
              </a:extLst>
            </p:cNvPr>
            <p:cNvCxnSpPr>
              <a:cxnSpLocks/>
            </p:cNvCxnSpPr>
            <p:nvPr/>
          </p:nvCxnSpPr>
          <p:spPr>
            <a:xfrm>
              <a:off x="1370231" y="1354881"/>
              <a:ext cx="2682480" cy="0"/>
            </a:xfrm>
            <a:prstGeom prst="line">
              <a:avLst/>
            </a:prstGeom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026FD9-135F-334E-859E-946E2DBD01ED}"/>
              </a:ext>
            </a:extLst>
          </p:cNvPr>
          <p:cNvSpPr txBox="1"/>
          <p:nvPr/>
        </p:nvSpPr>
        <p:spPr>
          <a:xfrm>
            <a:off x="3263462" y="3401187"/>
            <a:ext cx="1162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 Million outstanding shares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088E6F-4B92-C94F-B058-C2A847DF25AF}"/>
              </a:ext>
            </a:extLst>
          </p:cNvPr>
          <p:cNvSpPr txBox="1"/>
          <p:nvPr/>
        </p:nvSpPr>
        <p:spPr>
          <a:xfrm>
            <a:off x="898913" y="3121035"/>
            <a:ext cx="1162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03/09/2018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09264D-3678-EE44-9B5F-C31C0D634A80}"/>
              </a:ext>
            </a:extLst>
          </p:cNvPr>
          <p:cNvSpPr txBox="1"/>
          <p:nvPr/>
        </p:nvSpPr>
        <p:spPr>
          <a:xfrm>
            <a:off x="898913" y="3571475"/>
            <a:ext cx="1162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20/09/2018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6D473C-8039-6747-88E7-DA38CE878B06}"/>
              </a:ext>
            </a:extLst>
          </p:cNvPr>
          <p:cNvSpPr txBox="1"/>
          <p:nvPr/>
        </p:nvSpPr>
        <p:spPr>
          <a:xfrm>
            <a:off x="898913" y="4052239"/>
            <a:ext cx="1162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27/09/2018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511D02-5CE5-5444-A4DC-0EA45E10AAFA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 flipV="1">
            <a:off x="2061523" y="3274924"/>
            <a:ext cx="1201939" cy="4955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308461-4A89-1345-BF06-5506FE440AC4}"/>
              </a:ext>
            </a:extLst>
          </p:cNvPr>
          <p:cNvCxnSpPr>
            <a:cxnSpLocks/>
            <a:stCxn id="20" idx="1"/>
            <a:endCxn id="22" idx="3"/>
          </p:cNvCxnSpPr>
          <p:nvPr/>
        </p:nvCxnSpPr>
        <p:spPr>
          <a:xfrm flipH="1" flipV="1">
            <a:off x="2061523" y="3725364"/>
            <a:ext cx="1201939" cy="4515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FD37E2-5735-1F45-AB98-14337A3685B9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flipH="1">
            <a:off x="2061523" y="3770519"/>
            <a:ext cx="1201939" cy="4356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9F4CEDC-06B9-204E-A3D5-FB8FE9BDDE0D}"/>
              </a:ext>
            </a:extLst>
          </p:cNvPr>
          <p:cNvSpPr txBox="1"/>
          <p:nvPr/>
        </p:nvSpPr>
        <p:spPr>
          <a:xfrm>
            <a:off x="3238362" y="4402537"/>
            <a:ext cx="11626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1.2 Million outstanding shares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D0540F-EA51-C14E-B7D0-049CD89629CB}"/>
              </a:ext>
            </a:extLst>
          </p:cNvPr>
          <p:cNvSpPr txBox="1"/>
          <p:nvPr/>
        </p:nvSpPr>
        <p:spPr>
          <a:xfrm>
            <a:off x="898913" y="4617926"/>
            <a:ext cx="1162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01/10/2018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3E5977-90D4-4640-9FE3-23766964C8BD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 flipV="1">
            <a:off x="2061523" y="4771815"/>
            <a:ext cx="1176839" cy="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0AF676A-497A-9940-9D04-8F5309174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61673"/>
              </p:ext>
            </p:extLst>
          </p:nvPr>
        </p:nvGraphicFramePr>
        <p:xfrm>
          <a:off x="5329809" y="3174255"/>
          <a:ext cx="2258695" cy="643890"/>
        </p:xfrm>
        <a:graphic>
          <a:graphicData uri="http://schemas.openxmlformats.org/drawingml/2006/table">
            <a:tbl>
              <a:tblPr firstRow="1" firstCol="1" bandRow="1"/>
              <a:tblGrid>
                <a:gridCol w="1167130">
                  <a:extLst>
                    <a:ext uri="{9D8B030D-6E8A-4147-A177-3AD203B41FA5}">
                      <a16:colId xmlns:a16="http://schemas.microsoft.com/office/drawing/2014/main" val="3453811178"/>
                    </a:ext>
                  </a:extLst>
                </a:gridCol>
                <a:gridCol w="1091565">
                  <a:extLst>
                    <a:ext uri="{9D8B030D-6E8A-4147-A177-3AD203B41FA5}">
                      <a16:colId xmlns:a16="http://schemas.microsoft.com/office/drawing/2014/main" val="996052212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2999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 Code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 (3)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 UNIQUE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324954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52C4757D-C647-144D-A925-09DACFEC6F7B}"/>
              </a:ext>
            </a:extLst>
          </p:cNvPr>
          <p:cNvGrpSpPr/>
          <p:nvPr/>
        </p:nvGrpSpPr>
        <p:grpSpPr>
          <a:xfrm rot="18640025">
            <a:off x="7545424" y="3628362"/>
            <a:ext cx="955040" cy="1320800"/>
            <a:chOff x="-357185" y="-916688"/>
            <a:chExt cx="981213" cy="168669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37A408-4A3E-B54D-BD1A-97638F7447F3}"/>
                </a:ext>
              </a:extLst>
            </p:cNvPr>
            <p:cNvGrpSpPr/>
            <p:nvPr/>
          </p:nvGrpSpPr>
          <p:grpSpPr>
            <a:xfrm rot="5400000" flipH="1">
              <a:off x="-709925" y="-563948"/>
              <a:ext cx="1686693" cy="981213"/>
              <a:chOff x="0" y="-330355"/>
              <a:chExt cx="1494458" cy="89110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4092468-0DE7-A04A-BF89-A9F1A7DD73E3}"/>
                  </a:ext>
                </a:extLst>
              </p:cNvPr>
              <p:cNvCxnSpPr/>
              <p:nvPr/>
            </p:nvCxnSpPr>
            <p:spPr>
              <a:xfrm rot="2440025" flipV="1">
                <a:off x="203329" y="-330355"/>
                <a:ext cx="1233188" cy="89110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CDE1D4-729D-2F42-A729-26B07F002C40}"/>
                  </a:ext>
                </a:extLst>
              </p:cNvPr>
              <p:cNvCxnSpPr/>
              <p:nvPr/>
            </p:nvCxnSpPr>
            <p:spPr>
              <a:xfrm>
                <a:off x="0" y="0"/>
                <a:ext cx="144683" cy="12153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FFBE989-AD78-A246-8841-2216F63823B4}"/>
                  </a:ext>
                </a:extLst>
              </p:cNvPr>
              <p:cNvCxnSpPr/>
              <p:nvPr/>
            </p:nvCxnSpPr>
            <p:spPr>
              <a:xfrm flipH="1">
                <a:off x="0" y="121534"/>
                <a:ext cx="144137" cy="1097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DB66497-185C-1346-A636-1E1ECCA7DD02}"/>
                  </a:ext>
                </a:extLst>
              </p:cNvPr>
              <p:cNvCxnSpPr/>
              <p:nvPr/>
            </p:nvCxnSpPr>
            <p:spPr>
              <a:xfrm flipH="1">
                <a:off x="1494458" y="5837"/>
                <a:ext cx="0" cy="230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5B9CF6-1ED0-E64F-A3B7-2670CC897CD9}"/>
                </a:ext>
              </a:extLst>
            </p:cNvPr>
            <p:cNvCxnSpPr/>
            <p:nvPr/>
          </p:nvCxnSpPr>
          <p:spPr>
            <a:xfrm rot="5400000">
              <a:off x="124427" y="-971502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FA8D91-6965-A647-971A-3FC3804F016C}"/>
                </a:ext>
              </a:extLst>
            </p:cNvPr>
            <p:cNvCxnSpPr/>
            <p:nvPr/>
          </p:nvCxnSpPr>
          <p:spPr>
            <a:xfrm rot="5400000">
              <a:off x="127044" y="476760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4D7E54-DDEA-0945-B636-2D3074C4D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083670"/>
              </p:ext>
            </p:extLst>
          </p:nvPr>
        </p:nvGraphicFramePr>
        <p:xfrm>
          <a:off x="4976604" y="4671329"/>
          <a:ext cx="2828925" cy="1558290"/>
        </p:xfrm>
        <a:graphic>
          <a:graphicData uri="http://schemas.openxmlformats.org/drawingml/2006/table">
            <a:tbl>
              <a:tblPr firstRow="1" firstCol="1" bandRow="1"/>
              <a:tblGrid>
                <a:gridCol w="1208405">
                  <a:extLst>
                    <a:ext uri="{9D8B030D-6E8A-4147-A177-3AD203B41FA5}">
                      <a16:colId xmlns:a16="http://schemas.microsoft.com/office/drawing/2014/main" val="3913777260"/>
                    </a:ext>
                  </a:extLst>
                </a:gridCol>
                <a:gridCol w="1620520">
                  <a:extLst>
                    <a:ext uri="{9D8B030D-6E8A-4147-A177-3AD203B41FA5}">
                      <a16:colId xmlns:a16="http://schemas.microsoft.com/office/drawing/2014/main" val="3410296735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history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3709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 Code*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HS date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Price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 Price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trade Volume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 (3)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TIMESTAMP NOT NULL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DECIMAL (5,2)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DECIMAL (5,2)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DECIMAL (5,2)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DECIMAL (5,2)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BIGINT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319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1FD45E-7370-2540-B0A6-E33CB58A5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11060"/>
              </p:ext>
            </p:extLst>
          </p:nvPr>
        </p:nvGraphicFramePr>
        <p:xfrm>
          <a:off x="8389022" y="4770932"/>
          <a:ext cx="2390140" cy="826770"/>
        </p:xfrm>
        <a:graphic>
          <a:graphicData uri="http://schemas.openxmlformats.org/drawingml/2006/table">
            <a:tbl>
              <a:tblPr firstRow="1" firstCol="1" bandRow="1"/>
              <a:tblGrid>
                <a:gridCol w="1208405">
                  <a:extLst>
                    <a:ext uri="{9D8B030D-6E8A-4147-A177-3AD203B41FA5}">
                      <a16:colId xmlns:a16="http://schemas.microsoft.com/office/drawing/2014/main" val="2172423194"/>
                    </a:ext>
                  </a:extLst>
                </a:gridCol>
                <a:gridCol w="1181735">
                  <a:extLst>
                    <a:ext uri="{9D8B030D-6E8A-4147-A177-3AD203B41FA5}">
                      <a16:colId xmlns:a16="http://schemas.microsoft.com/office/drawing/2014/main" val="1364910741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Outstanding Shares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3121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 Code*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MV date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outstanding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 (3)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 NOT NULL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BIGINT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770570"/>
                  </a:ext>
                </a:extLst>
              </a:tr>
            </a:tbl>
          </a:graphicData>
        </a:graphic>
      </p:graphicFrame>
      <p:sp>
        <p:nvSpPr>
          <p:cNvPr id="39" name="Text Box 31">
            <a:extLst>
              <a:ext uri="{FF2B5EF4-FFF2-40B4-BE49-F238E27FC236}">
                <a16:creationId xmlns:a16="http://schemas.microsoft.com/office/drawing/2014/main" id="{B7AF0DFC-3312-F54E-952D-83B0027D1409}"/>
              </a:ext>
            </a:extLst>
          </p:cNvPr>
          <p:cNvSpPr txBox="1"/>
          <p:nvPr/>
        </p:nvSpPr>
        <p:spPr>
          <a:xfrm>
            <a:off x="5584560" y="4131733"/>
            <a:ext cx="1424305" cy="45656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recorded </a:t>
            </a:r>
          </a:p>
          <a:p>
            <a:pPr>
              <a:spcAft>
                <a:spcPts val="0"/>
              </a:spcAft>
            </a:pPr>
            <a:r>
              <a:rPr lang="en-AU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Daily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BC5782-F3C4-5348-BAB2-D07CAA3B477C}"/>
              </a:ext>
            </a:extLst>
          </p:cNvPr>
          <p:cNvGrpSpPr/>
          <p:nvPr/>
        </p:nvGrpSpPr>
        <p:grpSpPr>
          <a:xfrm>
            <a:off x="6320669" y="3799868"/>
            <a:ext cx="253365" cy="829945"/>
            <a:chOff x="0" y="-289765"/>
            <a:chExt cx="260269" cy="105977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3790E28-238F-6540-ABAE-3996E2F913BE}"/>
                </a:ext>
              </a:extLst>
            </p:cNvPr>
            <p:cNvGrpSpPr/>
            <p:nvPr/>
          </p:nvGrpSpPr>
          <p:grpSpPr>
            <a:xfrm rot="5400000" flipH="1">
              <a:off x="-385243" y="124495"/>
              <a:ext cx="1059771" cy="231252"/>
              <a:chOff x="0" y="0"/>
              <a:chExt cx="938987" cy="231252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A9A0888-D7C5-C849-8A7E-A1CA8A6981E6}"/>
                  </a:ext>
                </a:extLst>
              </p:cNvPr>
              <p:cNvCxnSpPr/>
              <p:nvPr/>
            </p:nvCxnSpPr>
            <p:spPr>
              <a:xfrm rot="10800000" flipH="1">
                <a:off x="0" y="121534"/>
                <a:ext cx="93898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F04F5ED-FE7F-BC40-BD27-B9396F4A6589}"/>
                  </a:ext>
                </a:extLst>
              </p:cNvPr>
              <p:cNvCxnSpPr/>
              <p:nvPr/>
            </p:nvCxnSpPr>
            <p:spPr>
              <a:xfrm>
                <a:off x="0" y="0"/>
                <a:ext cx="144683" cy="12153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7067337-4822-7947-B3FE-B5BF44CA00D6}"/>
                  </a:ext>
                </a:extLst>
              </p:cNvPr>
              <p:cNvCxnSpPr/>
              <p:nvPr/>
            </p:nvCxnSpPr>
            <p:spPr>
              <a:xfrm flipH="1">
                <a:off x="0" y="121534"/>
                <a:ext cx="144137" cy="1097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9D0129F-3818-3F4D-BD40-7334244CE8F8}"/>
                  </a:ext>
                </a:extLst>
              </p:cNvPr>
              <p:cNvCxnSpPr/>
              <p:nvPr/>
            </p:nvCxnSpPr>
            <p:spPr>
              <a:xfrm flipH="1">
                <a:off x="810771" y="0"/>
                <a:ext cx="0" cy="230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077FE5-06B4-0B4E-AEF1-4464F636345C}"/>
                </a:ext>
              </a:extLst>
            </p:cNvPr>
            <p:cNvCxnSpPr/>
            <p:nvPr/>
          </p:nvCxnSpPr>
          <p:spPr>
            <a:xfrm rot="5400000">
              <a:off x="130854" y="-199872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C503A49-5576-C147-B797-39A0832E197C}"/>
                </a:ext>
              </a:extLst>
            </p:cNvPr>
            <p:cNvCxnSpPr/>
            <p:nvPr/>
          </p:nvCxnSpPr>
          <p:spPr>
            <a:xfrm rot="5400000">
              <a:off x="127044" y="476760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 Box 32">
            <a:extLst>
              <a:ext uri="{FF2B5EF4-FFF2-40B4-BE49-F238E27FC236}">
                <a16:creationId xmlns:a16="http://schemas.microsoft.com/office/drawing/2014/main" id="{7BA9A79F-BC6F-7B41-82B5-BA9A6BCB3563}"/>
              </a:ext>
            </a:extLst>
          </p:cNvPr>
          <p:cNvSpPr txBox="1"/>
          <p:nvPr/>
        </p:nvSpPr>
        <p:spPr>
          <a:xfrm>
            <a:off x="7912602" y="4048298"/>
            <a:ext cx="1424305" cy="53594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recorded </a:t>
            </a:r>
          </a:p>
          <a:p>
            <a:pPr>
              <a:spcAft>
                <a:spcPts val="0"/>
              </a:spcAft>
            </a:pPr>
            <a:r>
              <a:rPr lang="en-AU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quarterly</a:t>
            </a:r>
          </a:p>
        </p:txBody>
      </p:sp>
    </p:spTree>
    <p:extLst>
      <p:ext uri="{BB962C8B-B14F-4D97-AF65-F5344CB8AC3E}">
        <p14:creationId xmlns:p14="http://schemas.microsoft.com/office/powerpoint/2010/main" val="383145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C578DE1-8E54-654A-9ABD-977F5A706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" y="0"/>
            <a:ext cx="12185286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68382-EC19-A942-9367-010C0011754C}"/>
              </a:ext>
            </a:extLst>
          </p:cNvPr>
          <p:cNvGrpSpPr/>
          <p:nvPr/>
        </p:nvGrpSpPr>
        <p:grpSpPr>
          <a:xfrm>
            <a:off x="7547106" y="523781"/>
            <a:ext cx="4421855" cy="5566301"/>
            <a:chOff x="514128" y="523781"/>
            <a:chExt cx="4421855" cy="556630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BF7A3A0-AA43-104D-896C-E8790B597E23}"/>
                </a:ext>
              </a:extLst>
            </p:cNvPr>
            <p:cNvSpPr/>
            <p:nvPr/>
          </p:nvSpPr>
          <p:spPr>
            <a:xfrm>
              <a:off x="514128" y="523781"/>
              <a:ext cx="4421855" cy="5566301"/>
            </a:xfrm>
            <a:prstGeom prst="roundRect">
              <a:avLst>
                <a:gd name="adj" fmla="val 9952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Transactions</a:t>
              </a: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Dealing with a M:M relationship between person and company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Transactions is used to break down the M:M relationship and record the transactions between a person and a company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1C28828-B2CA-F844-A44C-BD850F7AAF83}"/>
                </a:ext>
              </a:extLst>
            </p:cNvPr>
            <p:cNvSpPr/>
            <p:nvPr/>
          </p:nvSpPr>
          <p:spPr>
            <a:xfrm>
              <a:off x="653543" y="630532"/>
              <a:ext cx="4143023" cy="5352797"/>
            </a:xfrm>
            <a:prstGeom prst="roundRect">
              <a:avLst>
                <a:gd name="adj" fmla="val 995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endParaRPr lang="en-US" dirty="0"/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D4E2F3-6908-6E4C-9B2A-B422EEF32207}"/>
                </a:ext>
              </a:extLst>
            </p:cNvPr>
            <p:cNvCxnSpPr>
              <a:cxnSpLocks/>
            </p:cNvCxnSpPr>
            <p:nvPr/>
          </p:nvCxnSpPr>
          <p:spPr>
            <a:xfrm>
              <a:off x="1370231" y="1354881"/>
              <a:ext cx="2682480" cy="0"/>
            </a:xfrm>
            <a:prstGeom prst="line">
              <a:avLst/>
            </a:prstGeom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Graphic 21" descr="Man">
            <a:extLst>
              <a:ext uri="{FF2B5EF4-FFF2-40B4-BE49-F238E27FC236}">
                <a16:creationId xmlns:a16="http://schemas.microsoft.com/office/drawing/2014/main" id="{92BC836E-1377-1B41-A54E-459EC1D4F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6009" y="2249312"/>
            <a:ext cx="599767" cy="599767"/>
          </a:xfrm>
          <a:prstGeom prst="rect">
            <a:avLst/>
          </a:prstGeom>
        </p:spPr>
      </p:pic>
      <p:pic>
        <p:nvPicPr>
          <p:cNvPr id="24" name="Graphic 23" descr="Building">
            <a:extLst>
              <a:ext uri="{FF2B5EF4-FFF2-40B4-BE49-F238E27FC236}">
                <a16:creationId xmlns:a16="http://schemas.microsoft.com/office/drawing/2014/main" id="{2C5165C8-BF95-E04B-A8F8-EFEB374F6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4250" y="1900044"/>
            <a:ext cx="449774" cy="449774"/>
          </a:xfrm>
          <a:prstGeom prst="rect">
            <a:avLst/>
          </a:prstGeom>
        </p:spPr>
      </p:pic>
      <p:pic>
        <p:nvPicPr>
          <p:cNvPr id="25" name="Graphic 24" descr="Building">
            <a:extLst>
              <a:ext uri="{FF2B5EF4-FFF2-40B4-BE49-F238E27FC236}">
                <a16:creationId xmlns:a16="http://schemas.microsoft.com/office/drawing/2014/main" id="{793AB93E-7CA1-D34B-8130-1BB4BF648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94250" y="2309267"/>
            <a:ext cx="449774" cy="449774"/>
          </a:xfrm>
          <a:prstGeom prst="rect">
            <a:avLst/>
          </a:prstGeom>
        </p:spPr>
      </p:pic>
      <p:pic>
        <p:nvPicPr>
          <p:cNvPr id="26" name="Graphic 25" descr="Building">
            <a:extLst>
              <a:ext uri="{FF2B5EF4-FFF2-40B4-BE49-F238E27FC236}">
                <a16:creationId xmlns:a16="http://schemas.microsoft.com/office/drawing/2014/main" id="{F52912D5-656E-5C4F-9648-CFE3A94852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94250" y="2737291"/>
            <a:ext cx="449774" cy="449774"/>
          </a:xfrm>
          <a:prstGeom prst="rect">
            <a:avLst/>
          </a:prstGeom>
        </p:spPr>
      </p:pic>
      <p:pic>
        <p:nvPicPr>
          <p:cNvPr id="29" name="Graphic 28" descr="Man">
            <a:extLst>
              <a:ext uri="{FF2B5EF4-FFF2-40B4-BE49-F238E27FC236}">
                <a16:creationId xmlns:a16="http://schemas.microsoft.com/office/drawing/2014/main" id="{846FEA82-1C6B-C444-B565-76BBA077CB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1686" y="4273390"/>
            <a:ext cx="599767" cy="599767"/>
          </a:xfrm>
          <a:prstGeom prst="rect">
            <a:avLst/>
          </a:prstGeom>
        </p:spPr>
      </p:pic>
      <p:pic>
        <p:nvPicPr>
          <p:cNvPr id="30" name="Graphic 29" descr="Man">
            <a:extLst>
              <a:ext uri="{FF2B5EF4-FFF2-40B4-BE49-F238E27FC236}">
                <a16:creationId xmlns:a16="http://schemas.microsoft.com/office/drawing/2014/main" id="{863B5F25-9892-E74C-8608-8E8704C549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43847" y="3678540"/>
            <a:ext cx="599767" cy="599767"/>
          </a:xfrm>
          <a:prstGeom prst="rect">
            <a:avLst/>
          </a:prstGeom>
        </p:spPr>
      </p:pic>
      <p:pic>
        <p:nvPicPr>
          <p:cNvPr id="31" name="Graphic 30" descr="Man">
            <a:extLst>
              <a:ext uri="{FF2B5EF4-FFF2-40B4-BE49-F238E27FC236}">
                <a16:creationId xmlns:a16="http://schemas.microsoft.com/office/drawing/2014/main" id="{E8AAFA32-2BD1-A34B-864A-5FB4779902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46008" y="3091197"/>
            <a:ext cx="599767" cy="599767"/>
          </a:xfrm>
          <a:prstGeom prst="rect">
            <a:avLst/>
          </a:prstGeom>
        </p:spPr>
      </p:pic>
      <p:pic>
        <p:nvPicPr>
          <p:cNvPr id="32" name="Graphic 31" descr="Building">
            <a:extLst>
              <a:ext uri="{FF2B5EF4-FFF2-40B4-BE49-F238E27FC236}">
                <a16:creationId xmlns:a16="http://schemas.microsoft.com/office/drawing/2014/main" id="{32121712-F203-A644-92DF-A617E1E751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57333" y="3713700"/>
            <a:ext cx="449774" cy="44977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ECBFDA-BA98-2B4F-BC6F-A590CFFB08E5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8545776" y="2124931"/>
            <a:ext cx="1748474" cy="42426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2C29C6-3502-7E4F-91ED-67F1DB4B4899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8545776" y="2534154"/>
            <a:ext cx="1748474" cy="150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68076B-4E3D-1444-8975-2AEEE7C5A4B2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8545776" y="2549196"/>
            <a:ext cx="1748474" cy="41298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86B1967-6130-7145-84ED-1A91E1D248E5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8545775" y="3391081"/>
            <a:ext cx="1711558" cy="5475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F03F13-4CEA-F341-864A-93AE41F8B003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8543614" y="3936128"/>
            <a:ext cx="1711558" cy="4229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359A32-EA69-5A48-B3B1-0BE3656B8AB5}"/>
              </a:ext>
            </a:extLst>
          </p:cNvPr>
          <p:cNvCxnSpPr>
            <a:cxnSpLocks/>
            <a:stCxn id="32" idx="1"/>
            <a:endCxn id="29" idx="3"/>
          </p:cNvCxnSpPr>
          <p:nvPr/>
        </p:nvCxnSpPr>
        <p:spPr>
          <a:xfrm flipH="1">
            <a:off x="8541453" y="3938587"/>
            <a:ext cx="1715880" cy="6346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F0F8A8E-A662-454F-A88A-4D5F861B0890}"/>
              </a:ext>
            </a:extLst>
          </p:cNvPr>
          <p:cNvSpPr txBox="1"/>
          <p:nvPr/>
        </p:nvSpPr>
        <p:spPr>
          <a:xfrm>
            <a:off x="10744024" y="1940265"/>
            <a:ext cx="7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CBA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291183-5043-EA4D-B002-47C8052D45E2}"/>
              </a:ext>
            </a:extLst>
          </p:cNvPr>
          <p:cNvSpPr txBox="1"/>
          <p:nvPr/>
        </p:nvSpPr>
        <p:spPr>
          <a:xfrm>
            <a:off x="10740974" y="2339138"/>
            <a:ext cx="7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9ED06E-0992-0E4B-BE49-7F9109C59B44}"/>
              </a:ext>
            </a:extLst>
          </p:cNvPr>
          <p:cNvSpPr txBox="1"/>
          <p:nvPr/>
        </p:nvSpPr>
        <p:spPr>
          <a:xfrm>
            <a:off x="10740974" y="2773668"/>
            <a:ext cx="7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ANZ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CDEEF6-9B41-7943-B888-22B3D0088CD7}"/>
              </a:ext>
            </a:extLst>
          </p:cNvPr>
          <p:cNvSpPr txBox="1"/>
          <p:nvPr/>
        </p:nvSpPr>
        <p:spPr>
          <a:xfrm>
            <a:off x="10740974" y="3711491"/>
            <a:ext cx="7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559F76-B870-6942-AA43-835D97EA6AA7}"/>
              </a:ext>
            </a:extLst>
          </p:cNvPr>
          <p:cNvSpPr txBox="1"/>
          <p:nvPr/>
        </p:nvSpPr>
        <p:spPr>
          <a:xfrm>
            <a:off x="7686521" y="3206414"/>
            <a:ext cx="7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J.S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8A09AF-518D-D94B-A065-FF8EAA212582}"/>
              </a:ext>
            </a:extLst>
          </p:cNvPr>
          <p:cNvSpPr txBox="1"/>
          <p:nvPr/>
        </p:nvSpPr>
        <p:spPr>
          <a:xfrm>
            <a:off x="7667751" y="3865610"/>
            <a:ext cx="7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D.C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4A0A66-6C1A-E44E-A090-B9DBD02678D2}"/>
              </a:ext>
            </a:extLst>
          </p:cNvPr>
          <p:cNvSpPr txBox="1"/>
          <p:nvPr/>
        </p:nvSpPr>
        <p:spPr>
          <a:xfrm>
            <a:off x="7642682" y="4381101"/>
            <a:ext cx="75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M.M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F71B76-0C73-484B-9CBC-763A4F98C3DA}"/>
              </a:ext>
            </a:extLst>
          </p:cNvPr>
          <p:cNvSpPr txBox="1"/>
          <p:nvPr/>
        </p:nvSpPr>
        <p:spPr>
          <a:xfrm>
            <a:off x="8353307" y="2011019"/>
            <a:ext cx="123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Trade with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DB2546A-7E39-E947-AD6B-CBE2B5FE7813}"/>
              </a:ext>
            </a:extLst>
          </p:cNvPr>
          <p:cNvSpPr txBox="1"/>
          <p:nvPr/>
        </p:nvSpPr>
        <p:spPr>
          <a:xfrm>
            <a:off x="9501531" y="4168067"/>
            <a:ext cx="123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Trade with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E9EE3DB-6472-0E4C-8885-94A376AD8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61673"/>
              </p:ext>
            </p:extLst>
          </p:nvPr>
        </p:nvGraphicFramePr>
        <p:xfrm>
          <a:off x="5329809" y="3174255"/>
          <a:ext cx="2258695" cy="643890"/>
        </p:xfrm>
        <a:graphic>
          <a:graphicData uri="http://schemas.openxmlformats.org/drawingml/2006/table">
            <a:tbl>
              <a:tblPr firstRow="1" firstCol="1" bandRow="1"/>
              <a:tblGrid>
                <a:gridCol w="1167130">
                  <a:extLst>
                    <a:ext uri="{9D8B030D-6E8A-4147-A177-3AD203B41FA5}">
                      <a16:colId xmlns:a16="http://schemas.microsoft.com/office/drawing/2014/main" val="3453811178"/>
                    </a:ext>
                  </a:extLst>
                </a:gridCol>
                <a:gridCol w="1091565">
                  <a:extLst>
                    <a:ext uri="{9D8B030D-6E8A-4147-A177-3AD203B41FA5}">
                      <a16:colId xmlns:a16="http://schemas.microsoft.com/office/drawing/2014/main" val="996052212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2999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 Code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 (3)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 UNIQUE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324954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5984F259-9D22-FE41-9E69-C1AE1CA24F28}"/>
              </a:ext>
            </a:extLst>
          </p:cNvPr>
          <p:cNvGrpSpPr/>
          <p:nvPr/>
        </p:nvGrpSpPr>
        <p:grpSpPr>
          <a:xfrm rot="5400000">
            <a:off x="4788154" y="3034091"/>
            <a:ext cx="253365" cy="829945"/>
            <a:chOff x="0" y="-289765"/>
            <a:chExt cx="260269" cy="105977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B7D8835-506B-ED45-85DF-0CD1AD29E939}"/>
                </a:ext>
              </a:extLst>
            </p:cNvPr>
            <p:cNvGrpSpPr/>
            <p:nvPr/>
          </p:nvGrpSpPr>
          <p:grpSpPr>
            <a:xfrm rot="5400000" flipH="1">
              <a:off x="-385243" y="124495"/>
              <a:ext cx="1059771" cy="231252"/>
              <a:chOff x="0" y="0"/>
              <a:chExt cx="938987" cy="231252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2066EAC-A91D-E243-880B-857A779A8417}"/>
                  </a:ext>
                </a:extLst>
              </p:cNvPr>
              <p:cNvCxnSpPr/>
              <p:nvPr/>
            </p:nvCxnSpPr>
            <p:spPr>
              <a:xfrm rot="10800000" flipH="1">
                <a:off x="0" y="121534"/>
                <a:ext cx="93898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454B5E5-32D6-9144-B239-C52E2EFA59A3}"/>
                  </a:ext>
                </a:extLst>
              </p:cNvPr>
              <p:cNvCxnSpPr/>
              <p:nvPr/>
            </p:nvCxnSpPr>
            <p:spPr>
              <a:xfrm>
                <a:off x="0" y="0"/>
                <a:ext cx="144683" cy="12153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DE4A13C-0E75-DD4E-8CCA-CF4B494EC14D}"/>
                  </a:ext>
                </a:extLst>
              </p:cNvPr>
              <p:cNvCxnSpPr/>
              <p:nvPr/>
            </p:nvCxnSpPr>
            <p:spPr>
              <a:xfrm flipH="1">
                <a:off x="0" y="121534"/>
                <a:ext cx="144137" cy="1097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46BDF63-9B9C-DA49-BFE4-8BE5A6CD1494}"/>
                  </a:ext>
                </a:extLst>
              </p:cNvPr>
              <p:cNvCxnSpPr/>
              <p:nvPr/>
            </p:nvCxnSpPr>
            <p:spPr>
              <a:xfrm flipH="1">
                <a:off x="810771" y="0"/>
                <a:ext cx="0" cy="230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5D1A34-47A8-4846-9312-AE0D567EE03C}"/>
                </a:ext>
              </a:extLst>
            </p:cNvPr>
            <p:cNvCxnSpPr/>
            <p:nvPr/>
          </p:nvCxnSpPr>
          <p:spPr>
            <a:xfrm rot="5400000">
              <a:off x="130854" y="-199872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5A8081E-72EE-0A4E-9B50-A8FFD6FD2D24}"/>
                </a:ext>
              </a:extLst>
            </p:cNvPr>
            <p:cNvCxnSpPr/>
            <p:nvPr/>
          </p:nvCxnSpPr>
          <p:spPr>
            <a:xfrm rot="5400000">
              <a:off x="127044" y="476760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61C873-9EBB-274A-8B1E-35B8EBE91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127660"/>
              </p:ext>
            </p:extLst>
          </p:nvPr>
        </p:nvGraphicFramePr>
        <p:xfrm>
          <a:off x="1620722" y="3013824"/>
          <a:ext cx="2883535" cy="780415"/>
        </p:xfrm>
        <a:graphic>
          <a:graphicData uri="http://schemas.openxmlformats.org/drawingml/2006/table">
            <a:tbl>
              <a:tblPr firstRow="1" firstCol="1" bandRow="1"/>
              <a:tblGrid>
                <a:gridCol w="1257300">
                  <a:extLst>
                    <a:ext uri="{9D8B030D-6E8A-4147-A177-3AD203B41FA5}">
                      <a16:colId xmlns:a16="http://schemas.microsoft.com/office/drawing/2014/main" val="1883764774"/>
                    </a:ext>
                  </a:extLst>
                </a:gridCol>
                <a:gridCol w="1626235">
                  <a:extLst>
                    <a:ext uri="{9D8B030D-6E8A-4147-A177-3AD203B41FA5}">
                      <a16:colId xmlns:a16="http://schemas.microsoft.com/office/drawing/2014/main" val="3156596839"/>
                    </a:ext>
                  </a:extLst>
                </a:gridCol>
              </a:tblGrid>
              <a:tr h="231775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transactions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34682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 Code*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 ID*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 Date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 (3)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TIMESTAMP NOT 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72319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D1DB0C-6586-2545-AD6F-684768FA9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155093"/>
              </p:ext>
            </p:extLst>
          </p:nvPr>
        </p:nvGraphicFramePr>
        <p:xfrm>
          <a:off x="1819159" y="1067085"/>
          <a:ext cx="2486660" cy="1187450"/>
        </p:xfrm>
        <a:graphic>
          <a:graphicData uri="http://schemas.openxmlformats.org/drawingml/2006/table">
            <a:tbl>
              <a:tblPr firstRow="1" firstCol="1" bandRow="1"/>
              <a:tblGrid>
                <a:gridCol w="1284605">
                  <a:extLst>
                    <a:ext uri="{9D8B030D-6E8A-4147-A177-3AD203B41FA5}">
                      <a16:colId xmlns:a16="http://schemas.microsoft.com/office/drawing/2014/main" val="2547521555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2623419433"/>
                    </a:ext>
                  </a:extLst>
                </a:gridCol>
              </a:tblGrid>
              <a:tr h="27305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915235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 ID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First name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Last name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balance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SERIAL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 (20)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 (20)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DECIMAL (10,2)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247203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265A0B8C-C440-1F4D-8A38-89A2FEE5C80C}"/>
              </a:ext>
            </a:extLst>
          </p:cNvPr>
          <p:cNvGrpSpPr/>
          <p:nvPr/>
        </p:nvGrpSpPr>
        <p:grpSpPr>
          <a:xfrm>
            <a:off x="2935806" y="2218160"/>
            <a:ext cx="253365" cy="829945"/>
            <a:chOff x="0" y="-289765"/>
            <a:chExt cx="260269" cy="105977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85AAD73-FFB6-0E45-91C8-2710A75CB710}"/>
                </a:ext>
              </a:extLst>
            </p:cNvPr>
            <p:cNvGrpSpPr/>
            <p:nvPr/>
          </p:nvGrpSpPr>
          <p:grpSpPr>
            <a:xfrm rot="5400000" flipH="1">
              <a:off x="-385243" y="124495"/>
              <a:ext cx="1059771" cy="231252"/>
              <a:chOff x="0" y="0"/>
              <a:chExt cx="938987" cy="231252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DC091FB-8AD9-8A4E-9EC7-BA275DECCD68}"/>
                  </a:ext>
                </a:extLst>
              </p:cNvPr>
              <p:cNvCxnSpPr/>
              <p:nvPr/>
            </p:nvCxnSpPr>
            <p:spPr>
              <a:xfrm rot="10800000" flipH="1">
                <a:off x="0" y="121534"/>
                <a:ext cx="93898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C5E0042-531A-E543-B039-83F9A84566D9}"/>
                  </a:ext>
                </a:extLst>
              </p:cNvPr>
              <p:cNvCxnSpPr/>
              <p:nvPr/>
            </p:nvCxnSpPr>
            <p:spPr>
              <a:xfrm>
                <a:off x="0" y="0"/>
                <a:ext cx="144683" cy="12153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C7A6F4B-7202-9B4C-87F6-0F6E2D5123A5}"/>
                  </a:ext>
                </a:extLst>
              </p:cNvPr>
              <p:cNvCxnSpPr/>
              <p:nvPr/>
            </p:nvCxnSpPr>
            <p:spPr>
              <a:xfrm flipH="1">
                <a:off x="0" y="121534"/>
                <a:ext cx="144137" cy="1097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2F83506-738A-0941-823B-FB34BFDA21F4}"/>
                  </a:ext>
                </a:extLst>
              </p:cNvPr>
              <p:cNvCxnSpPr/>
              <p:nvPr/>
            </p:nvCxnSpPr>
            <p:spPr>
              <a:xfrm flipH="1">
                <a:off x="810771" y="0"/>
                <a:ext cx="0" cy="23075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3020A2-E0D2-4C4F-A48C-728E35B74876}"/>
                </a:ext>
              </a:extLst>
            </p:cNvPr>
            <p:cNvCxnSpPr/>
            <p:nvPr/>
          </p:nvCxnSpPr>
          <p:spPr>
            <a:xfrm rot="5400000">
              <a:off x="130854" y="-199872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3FE70EE-33DA-DB44-A90C-951EF990A690}"/>
                </a:ext>
              </a:extLst>
            </p:cNvPr>
            <p:cNvCxnSpPr/>
            <p:nvPr/>
          </p:nvCxnSpPr>
          <p:spPr>
            <a:xfrm rot="5400000">
              <a:off x="127044" y="476760"/>
              <a:ext cx="0" cy="25408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 Box 27">
            <a:extLst>
              <a:ext uri="{FF2B5EF4-FFF2-40B4-BE49-F238E27FC236}">
                <a16:creationId xmlns:a16="http://schemas.microsoft.com/office/drawing/2014/main" id="{111ADA7A-778A-B34D-8969-8049DCED8742}"/>
              </a:ext>
            </a:extLst>
          </p:cNvPr>
          <p:cNvSpPr txBox="1"/>
          <p:nvPr/>
        </p:nvSpPr>
        <p:spPr>
          <a:xfrm>
            <a:off x="4621470" y="3151355"/>
            <a:ext cx="741680" cy="3111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Makes</a:t>
            </a:r>
          </a:p>
        </p:txBody>
      </p:sp>
      <p:sp>
        <p:nvSpPr>
          <p:cNvPr id="58" name="Text Box 26">
            <a:extLst>
              <a:ext uri="{FF2B5EF4-FFF2-40B4-BE49-F238E27FC236}">
                <a16:creationId xmlns:a16="http://schemas.microsoft.com/office/drawing/2014/main" id="{206C7591-030F-1245-B649-C45A2177091F}"/>
              </a:ext>
            </a:extLst>
          </p:cNvPr>
          <p:cNvSpPr txBox="1"/>
          <p:nvPr/>
        </p:nvSpPr>
        <p:spPr>
          <a:xfrm>
            <a:off x="3115583" y="2502522"/>
            <a:ext cx="1023620" cy="3111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 b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Makes</a:t>
            </a:r>
          </a:p>
        </p:txBody>
      </p:sp>
    </p:spTree>
    <p:extLst>
      <p:ext uri="{BB962C8B-B14F-4D97-AF65-F5344CB8AC3E}">
        <p14:creationId xmlns:p14="http://schemas.microsoft.com/office/powerpoint/2010/main" val="221739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C63790-C109-0F47-AFB2-0F7050D58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" y="0"/>
            <a:ext cx="12185286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236F43C-5705-6F41-B145-4D89D842C0E4}"/>
              </a:ext>
            </a:extLst>
          </p:cNvPr>
          <p:cNvGrpSpPr/>
          <p:nvPr/>
        </p:nvGrpSpPr>
        <p:grpSpPr>
          <a:xfrm>
            <a:off x="7547106" y="523781"/>
            <a:ext cx="4421855" cy="5566301"/>
            <a:chOff x="514128" y="523781"/>
            <a:chExt cx="4421855" cy="556630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7E0A7BC-4564-534A-822E-2F7008BC44D9}"/>
                </a:ext>
              </a:extLst>
            </p:cNvPr>
            <p:cNvSpPr/>
            <p:nvPr/>
          </p:nvSpPr>
          <p:spPr>
            <a:xfrm>
              <a:off x="514128" y="523781"/>
              <a:ext cx="4421855" cy="5566301"/>
            </a:xfrm>
            <a:prstGeom prst="roundRect">
              <a:avLst>
                <a:gd name="adj" fmla="val 9952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just"/>
              <a:endParaRPr lang="en-US" sz="1600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List</a:t>
              </a:r>
            </a:p>
            <a:p>
              <a:pPr algn="ctr"/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List is an optional organizational tool to help us manage business strategies</a:t>
              </a:r>
            </a:p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Recursive relationship is used to to create a organizational hierarchy 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6073043-E3FF-E749-A977-8B59BA4A14DC}"/>
                </a:ext>
              </a:extLst>
            </p:cNvPr>
            <p:cNvSpPr/>
            <p:nvPr/>
          </p:nvSpPr>
          <p:spPr>
            <a:xfrm>
              <a:off x="653543" y="595241"/>
              <a:ext cx="4143023" cy="5352797"/>
            </a:xfrm>
            <a:prstGeom prst="roundRect">
              <a:avLst>
                <a:gd name="adj" fmla="val 9952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endParaRPr lang="en-US" dirty="0"/>
            </a:p>
            <a:p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2B1F9C-1418-A94C-8551-599680D77CB2}"/>
                </a:ext>
              </a:extLst>
            </p:cNvPr>
            <p:cNvCxnSpPr>
              <a:cxnSpLocks/>
            </p:cNvCxnSpPr>
            <p:nvPr/>
          </p:nvCxnSpPr>
          <p:spPr>
            <a:xfrm>
              <a:off x="1370231" y="1354881"/>
              <a:ext cx="2682480" cy="0"/>
            </a:xfrm>
            <a:prstGeom prst="line">
              <a:avLst/>
            </a:prstGeom>
            <a:ln w="508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FEE6FC5-713A-F44A-AE2C-67663A67D9A2}"/>
              </a:ext>
            </a:extLst>
          </p:cNvPr>
          <p:cNvSpPr txBox="1"/>
          <p:nvPr/>
        </p:nvSpPr>
        <p:spPr>
          <a:xfrm>
            <a:off x="7946119" y="2956270"/>
            <a:ext cx="125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Diversification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9D8ACA-FA52-E54C-AC8A-A2193A7F18D4}"/>
              </a:ext>
            </a:extLst>
          </p:cNvPr>
          <p:cNvSpPr txBox="1"/>
          <p:nvPr/>
        </p:nvSpPr>
        <p:spPr>
          <a:xfrm>
            <a:off x="10149064" y="2964966"/>
            <a:ext cx="125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Industry based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strategy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319D1D-C271-A649-BB53-83D9BF299DEA}"/>
              </a:ext>
            </a:extLst>
          </p:cNvPr>
          <p:cNvSpPr txBox="1"/>
          <p:nvPr/>
        </p:nvSpPr>
        <p:spPr>
          <a:xfrm>
            <a:off x="7846942" y="4048266"/>
            <a:ext cx="7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Long </a:t>
            </a:r>
          </a:p>
          <a:p>
            <a:r>
              <a:rPr lang="en-US" sz="1400" dirty="0">
                <a:solidFill>
                  <a:schemeClr val="bg1"/>
                </a:solidFill>
              </a:rPr>
              <a:t>Term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2859A8-6EA7-934A-88C7-74FA7A286132}"/>
              </a:ext>
            </a:extLst>
          </p:cNvPr>
          <p:cNvSpPr txBox="1"/>
          <p:nvPr/>
        </p:nvSpPr>
        <p:spPr>
          <a:xfrm>
            <a:off x="8710794" y="4048266"/>
            <a:ext cx="7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Short </a:t>
            </a:r>
          </a:p>
          <a:p>
            <a:r>
              <a:rPr lang="en-US" sz="1400" dirty="0">
                <a:solidFill>
                  <a:schemeClr val="bg1"/>
                </a:solidFill>
              </a:rPr>
              <a:t>Term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AF658B-75F8-1C44-B487-09689676F20D}"/>
              </a:ext>
            </a:extLst>
          </p:cNvPr>
          <p:cNvSpPr txBox="1"/>
          <p:nvPr/>
        </p:nvSpPr>
        <p:spPr>
          <a:xfrm>
            <a:off x="10004197" y="4045444"/>
            <a:ext cx="7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</a:t>
            </a:r>
          </a:p>
          <a:p>
            <a:r>
              <a:rPr lang="en-US" sz="1400" dirty="0">
                <a:solidFill>
                  <a:schemeClr val="bg1"/>
                </a:solidFill>
              </a:rPr>
              <a:t>EPS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676302-0B81-7B40-8BD9-F6D3925A2C0E}"/>
              </a:ext>
            </a:extLst>
          </p:cNvPr>
          <p:cNvSpPr txBox="1"/>
          <p:nvPr/>
        </p:nvSpPr>
        <p:spPr>
          <a:xfrm>
            <a:off x="10886504" y="4045444"/>
            <a:ext cx="860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</a:t>
            </a:r>
          </a:p>
          <a:p>
            <a:r>
              <a:rPr lang="en-US" sz="1400" dirty="0">
                <a:solidFill>
                  <a:schemeClr val="bg1"/>
                </a:solidFill>
              </a:rPr>
              <a:t>Trade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Volume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A65D81-DAD9-A049-8879-977E26FF8DF3}"/>
              </a:ext>
            </a:extLst>
          </p:cNvPr>
          <p:cNvGrpSpPr/>
          <p:nvPr/>
        </p:nvGrpSpPr>
        <p:grpSpPr>
          <a:xfrm>
            <a:off x="8146577" y="3479490"/>
            <a:ext cx="850437" cy="668337"/>
            <a:chOff x="8149957" y="2857978"/>
            <a:chExt cx="850437" cy="668337"/>
          </a:xfrm>
        </p:grpSpPr>
        <p:sp>
          <p:nvSpPr>
            <p:cNvPr id="26" name="Left Bracket 25">
              <a:extLst>
                <a:ext uri="{FF2B5EF4-FFF2-40B4-BE49-F238E27FC236}">
                  <a16:creationId xmlns:a16="http://schemas.microsoft.com/office/drawing/2014/main" id="{318CC0D2-EF64-6047-916C-6A4D58ED690B}"/>
                </a:ext>
              </a:extLst>
            </p:cNvPr>
            <p:cNvSpPr/>
            <p:nvPr/>
          </p:nvSpPr>
          <p:spPr>
            <a:xfrm rot="5400000">
              <a:off x="8408472" y="2934393"/>
              <a:ext cx="333407" cy="850437"/>
            </a:xfrm>
            <a:prstGeom prst="leftBracke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6436EA-0D6B-A747-A9DF-1E639F95E855}"/>
                </a:ext>
              </a:extLst>
            </p:cNvPr>
            <p:cNvCxnSpPr>
              <a:cxnSpLocks/>
              <a:stCxn id="26" idx="1"/>
              <a:endCxn id="20" idx="2"/>
            </p:cNvCxnSpPr>
            <p:nvPr/>
          </p:nvCxnSpPr>
          <p:spPr>
            <a:xfrm flipV="1">
              <a:off x="8575175" y="2857978"/>
              <a:ext cx="4193" cy="33493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CD47544-5B64-1544-B07D-73CDBD1A3B4D}"/>
              </a:ext>
            </a:extLst>
          </p:cNvPr>
          <p:cNvGrpSpPr/>
          <p:nvPr/>
        </p:nvGrpSpPr>
        <p:grpSpPr>
          <a:xfrm>
            <a:off x="10252915" y="3480251"/>
            <a:ext cx="850437" cy="668337"/>
            <a:chOff x="8149957" y="2857978"/>
            <a:chExt cx="850437" cy="668337"/>
          </a:xfrm>
        </p:grpSpPr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2B51116B-B356-E146-82B7-1B38B8895AA0}"/>
                </a:ext>
              </a:extLst>
            </p:cNvPr>
            <p:cNvSpPr/>
            <p:nvPr/>
          </p:nvSpPr>
          <p:spPr>
            <a:xfrm rot="5400000">
              <a:off x="8408472" y="2934393"/>
              <a:ext cx="333407" cy="850437"/>
            </a:xfrm>
            <a:prstGeom prst="leftBracke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2623AF0-A9AB-5A47-A20C-B4587F01B476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8575175" y="2857978"/>
              <a:ext cx="4193" cy="33493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849EE2E-704A-9249-8579-DB63FC41F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88459"/>
              </p:ext>
            </p:extLst>
          </p:nvPr>
        </p:nvGraphicFramePr>
        <p:xfrm>
          <a:off x="1620722" y="3013824"/>
          <a:ext cx="2883535" cy="780415"/>
        </p:xfrm>
        <a:graphic>
          <a:graphicData uri="http://schemas.openxmlformats.org/drawingml/2006/table">
            <a:tbl>
              <a:tblPr firstRow="1" firstCol="1" bandRow="1"/>
              <a:tblGrid>
                <a:gridCol w="1257300">
                  <a:extLst>
                    <a:ext uri="{9D8B030D-6E8A-4147-A177-3AD203B41FA5}">
                      <a16:colId xmlns:a16="http://schemas.microsoft.com/office/drawing/2014/main" val="1883764774"/>
                    </a:ext>
                  </a:extLst>
                </a:gridCol>
                <a:gridCol w="1626235">
                  <a:extLst>
                    <a:ext uri="{9D8B030D-6E8A-4147-A177-3AD203B41FA5}">
                      <a16:colId xmlns:a16="http://schemas.microsoft.com/office/drawing/2014/main" val="3156596839"/>
                    </a:ext>
                  </a:extLst>
                </a:gridCol>
              </a:tblGrid>
              <a:tr h="231775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transactions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34682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Company Code*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 ID*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 Date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 (3)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TIMESTAMP NOT 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723198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1970888C-301A-7746-99C3-2F28C5460F20}"/>
              </a:ext>
            </a:extLst>
          </p:cNvPr>
          <p:cNvGrpSpPr/>
          <p:nvPr/>
        </p:nvGrpSpPr>
        <p:grpSpPr>
          <a:xfrm>
            <a:off x="2938677" y="3794239"/>
            <a:ext cx="247624" cy="871855"/>
            <a:chOff x="1" y="0"/>
            <a:chExt cx="248232" cy="87218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7EE4C3-FA15-5E49-90E2-F9CBD000E5F3}"/>
                </a:ext>
              </a:extLst>
            </p:cNvPr>
            <p:cNvGrpSpPr/>
            <p:nvPr/>
          </p:nvGrpSpPr>
          <p:grpSpPr>
            <a:xfrm rot="16200000" flipH="1">
              <a:off x="-311975" y="311976"/>
              <a:ext cx="872183" cy="248232"/>
              <a:chOff x="0" y="0"/>
              <a:chExt cx="872137" cy="231252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7FDB7AC-133C-1146-BF9D-8C8932F4A9CF}"/>
                  </a:ext>
                </a:extLst>
              </p:cNvPr>
              <p:cNvCxnSpPr/>
              <p:nvPr/>
            </p:nvCxnSpPr>
            <p:spPr>
              <a:xfrm rot="16200000" flipH="1">
                <a:off x="436446" y="-314276"/>
                <a:ext cx="286" cy="87109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AC2C0A6-4805-8345-9D27-EC4A610261E2}"/>
                  </a:ext>
                </a:extLst>
              </p:cNvPr>
              <p:cNvCxnSpPr/>
              <p:nvPr/>
            </p:nvCxnSpPr>
            <p:spPr>
              <a:xfrm>
                <a:off x="0" y="0"/>
                <a:ext cx="144683" cy="121534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F2F3CE5-D13D-564B-82BD-D00400053F67}"/>
                  </a:ext>
                </a:extLst>
              </p:cNvPr>
              <p:cNvCxnSpPr/>
              <p:nvPr/>
            </p:nvCxnSpPr>
            <p:spPr>
              <a:xfrm flipH="1">
                <a:off x="0" y="121534"/>
                <a:ext cx="144137" cy="109718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EBC04F9-EFA2-A749-9F00-8CBBAB1D515A}"/>
                </a:ext>
              </a:extLst>
            </p:cNvPr>
            <p:cNvSpPr/>
            <p:nvPr/>
          </p:nvSpPr>
          <p:spPr>
            <a:xfrm rot="5400000">
              <a:off x="32812" y="589280"/>
              <a:ext cx="195269" cy="17248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B0EEB3-FB33-B648-81C2-62A2DE950624}"/>
                </a:ext>
              </a:extLst>
            </p:cNvPr>
            <p:cNvSpPr/>
            <p:nvPr/>
          </p:nvSpPr>
          <p:spPr>
            <a:xfrm rot="5400000">
              <a:off x="29065" y="180797"/>
              <a:ext cx="195269" cy="17248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3FD32A-FF64-F246-BC19-3E79927FB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26416"/>
              </p:ext>
            </p:extLst>
          </p:nvPr>
        </p:nvGraphicFramePr>
        <p:xfrm>
          <a:off x="1838209" y="4601835"/>
          <a:ext cx="2448560" cy="995680"/>
        </p:xfrm>
        <a:graphic>
          <a:graphicData uri="http://schemas.openxmlformats.org/drawingml/2006/table">
            <a:tbl>
              <a:tblPr firstRow="1" firstCol="1" bandRow="1"/>
              <a:tblGrid>
                <a:gridCol w="1264920">
                  <a:extLst>
                    <a:ext uri="{9D8B030D-6E8A-4147-A177-3AD203B41FA5}">
                      <a16:colId xmlns:a16="http://schemas.microsoft.com/office/drawing/2014/main" val="2325918176"/>
                    </a:ext>
                  </a:extLst>
                </a:gridCol>
                <a:gridCol w="1183640">
                  <a:extLst>
                    <a:ext uri="{9D8B030D-6E8A-4147-A177-3AD203B41FA5}">
                      <a16:colId xmlns:a16="http://schemas.microsoft.com/office/drawing/2014/main" val="3349633815"/>
                    </a:ext>
                  </a:extLst>
                </a:gridCol>
              </a:tblGrid>
              <a:tr h="264160"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945235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b="1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 code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 name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Parent code*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 (10)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 (10) DEFAULT NULL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08846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F619F4A6-09CB-784F-92AD-D7517CF3F33C}"/>
              </a:ext>
            </a:extLst>
          </p:cNvPr>
          <p:cNvGrpSpPr/>
          <p:nvPr/>
        </p:nvGrpSpPr>
        <p:grpSpPr>
          <a:xfrm>
            <a:off x="1428527" y="5063706"/>
            <a:ext cx="762583" cy="884332"/>
            <a:chOff x="0" y="0"/>
            <a:chExt cx="785144" cy="9078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612DD3C-D146-B744-B4AD-732287726971}"/>
                </a:ext>
              </a:extLst>
            </p:cNvPr>
            <p:cNvGrpSpPr/>
            <p:nvPr/>
          </p:nvGrpSpPr>
          <p:grpSpPr>
            <a:xfrm>
              <a:off x="0" y="0"/>
              <a:ext cx="785144" cy="907869"/>
              <a:chOff x="0" y="0"/>
              <a:chExt cx="785144" cy="907869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35FF9E0-FB09-D445-8DCF-E5A9AC4E5E18}"/>
                  </a:ext>
                </a:extLst>
              </p:cNvPr>
              <p:cNvCxnSpPr/>
              <p:nvPr/>
            </p:nvCxnSpPr>
            <p:spPr>
              <a:xfrm>
                <a:off x="0" y="137604"/>
                <a:ext cx="40839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9D6D128-F581-4D47-A5B3-3EEB584DD1CB}"/>
                  </a:ext>
                </a:extLst>
              </p:cNvPr>
              <p:cNvGrpSpPr/>
              <p:nvPr/>
            </p:nvGrpSpPr>
            <p:grpSpPr>
              <a:xfrm>
                <a:off x="8878" y="0"/>
                <a:ext cx="776266" cy="907869"/>
                <a:chOff x="0" y="0"/>
                <a:chExt cx="776266" cy="907869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B3534353-53E3-4B4B-BFC7-37D962B3484C}"/>
                    </a:ext>
                  </a:extLst>
                </p:cNvPr>
                <p:cNvGrpSpPr/>
                <p:nvPr/>
              </p:nvGrpSpPr>
              <p:grpSpPr>
                <a:xfrm>
                  <a:off x="244411" y="0"/>
                  <a:ext cx="531855" cy="907869"/>
                  <a:chOff x="4714" y="0"/>
                  <a:chExt cx="531855" cy="907869"/>
                </a:xfrm>
              </p:grpSpPr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5F403F5-8D39-CA41-93F0-02C77454412E}"/>
                      </a:ext>
                    </a:extLst>
                  </p:cNvPr>
                  <p:cNvCxnSpPr/>
                  <p:nvPr/>
                </p:nvCxnSpPr>
                <p:spPr>
                  <a:xfrm>
                    <a:off x="456683" y="510653"/>
                    <a:ext cx="0" cy="397216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4B6058D9-6F94-7A47-9CA8-4C69C3EFE2BD}"/>
                      </a:ext>
                    </a:extLst>
                  </p:cNvPr>
                  <p:cNvCxnSpPr/>
                  <p:nvPr/>
                </p:nvCxnSpPr>
                <p:spPr>
                  <a:xfrm>
                    <a:off x="4714" y="141402"/>
                    <a:ext cx="162596" cy="120812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F260B945-FCE8-5446-9F0C-3BDA334893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714" y="0"/>
                    <a:ext cx="162560" cy="141605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5100AB9F-18D8-C74B-819E-6DE8B06697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2533" y="586423"/>
                    <a:ext cx="195411" cy="17266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C56710-244E-3D47-B46D-CD688BE8F817}"/>
                    </a:ext>
                  </a:extLst>
                </p:cNvPr>
                <p:cNvCxnSpPr/>
                <p:nvPr/>
              </p:nvCxnSpPr>
              <p:spPr>
                <a:xfrm flipH="1">
                  <a:off x="0" y="128727"/>
                  <a:ext cx="6532" cy="77789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09C13878-E906-584F-916C-93B66FAB5F59}"/>
                    </a:ext>
                  </a:extLst>
                </p:cNvPr>
                <p:cNvCxnSpPr/>
                <p:nvPr/>
              </p:nvCxnSpPr>
              <p:spPr>
                <a:xfrm flipV="1">
                  <a:off x="4439" y="892206"/>
                  <a:ext cx="691809" cy="63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DA8FAE3-F2E2-1147-A837-FB0774F4D294}"/>
                </a:ext>
              </a:extLst>
            </p:cNvPr>
            <p:cNvSpPr/>
            <p:nvPr/>
          </p:nvSpPr>
          <p:spPr>
            <a:xfrm rot="5400000">
              <a:off x="69574" y="36444"/>
              <a:ext cx="195340" cy="17257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56" name="Text Box 28">
            <a:extLst>
              <a:ext uri="{FF2B5EF4-FFF2-40B4-BE49-F238E27FC236}">
                <a16:creationId xmlns:a16="http://schemas.microsoft.com/office/drawing/2014/main" id="{3B0A828E-8418-0542-B91A-217D7523F441}"/>
              </a:ext>
            </a:extLst>
          </p:cNvPr>
          <p:cNvSpPr txBox="1"/>
          <p:nvPr/>
        </p:nvSpPr>
        <p:spPr>
          <a:xfrm>
            <a:off x="3175582" y="4003204"/>
            <a:ext cx="1023620" cy="3111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records</a:t>
            </a:r>
          </a:p>
        </p:txBody>
      </p:sp>
      <p:sp>
        <p:nvSpPr>
          <p:cNvPr id="57" name="Text Box 115">
            <a:extLst>
              <a:ext uri="{FF2B5EF4-FFF2-40B4-BE49-F238E27FC236}">
                <a16:creationId xmlns:a16="http://schemas.microsoft.com/office/drawing/2014/main" id="{679E009D-A8AE-7345-80DA-A3436D710887}"/>
              </a:ext>
            </a:extLst>
          </p:cNvPr>
          <p:cNvSpPr txBox="1"/>
          <p:nvPr/>
        </p:nvSpPr>
        <p:spPr>
          <a:xfrm>
            <a:off x="1439517" y="5955472"/>
            <a:ext cx="1023620" cy="3111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AU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Sub-list</a:t>
            </a:r>
          </a:p>
        </p:txBody>
      </p:sp>
    </p:spTree>
    <p:extLst>
      <p:ext uri="{BB962C8B-B14F-4D97-AF65-F5344CB8AC3E}">
        <p14:creationId xmlns:p14="http://schemas.microsoft.com/office/powerpoint/2010/main" val="35891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ACFEE-1106-254F-AC29-18A7807A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A question I might ask myself</a:t>
            </a:r>
          </a:p>
        </p:txBody>
      </p:sp>
      <p:cxnSp>
        <p:nvCxnSpPr>
          <p:cNvPr id="6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262B2-32DA-7D40-989D-9B6A7F6ED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Between two industry in the same sector, which of the two has the best performance</a:t>
            </a:r>
          </a:p>
          <a:p>
            <a:pPr marL="914400" lvl="1" indent="-457200">
              <a:buAutoNum type="arabicParenR"/>
            </a:pPr>
            <a:r>
              <a:rPr lang="en-US" sz="2000" dirty="0"/>
              <a:t>Choosing which two industry to compare</a:t>
            </a:r>
          </a:p>
          <a:p>
            <a:pPr marL="914400" lvl="1" indent="-457200">
              <a:buAutoNum type="arabicParenR"/>
            </a:pPr>
            <a:r>
              <a:rPr lang="en-US" sz="2000" dirty="0"/>
              <a:t>Developing an understanding what companies make up the industry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Developing the data set for analysis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Assessing the yield based on the data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838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E43E3-A7CB-E447-B5BB-91F6CB9D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Choosing two industries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52D4-314A-EF40-968B-25F206F0F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733" y="2834809"/>
            <a:ext cx="4092951" cy="3335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Using a simple query of a single table</a:t>
            </a:r>
          </a:p>
          <a:p>
            <a:r>
              <a:rPr lang="en-US" b="1">
                <a:solidFill>
                  <a:srgbClr val="FF40FF"/>
                </a:solidFill>
              </a:rPr>
              <a:t>Checking out the industry catalogue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00"/>
                </a:solidFill>
              </a:rPr>
              <a:t>SELECT</a:t>
            </a:r>
            <a:r>
              <a:rPr lang="en-US">
                <a:solidFill>
                  <a:schemeClr val="bg1"/>
                </a:solidFill>
              </a:rPr>
              <a:t> * </a:t>
            </a:r>
            <a:r>
              <a:rPr lang="en-US" b="1">
                <a:solidFill>
                  <a:srgbClr val="FFFF00"/>
                </a:solidFill>
              </a:rPr>
              <a:t>FROM</a:t>
            </a:r>
            <a:r>
              <a:rPr lang="en-US">
                <a:solidFill>
                  <a:schemeClr val="bg1"/>
                </a:solidFill>
              </a:rPr>
              <a:t> industry;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Did you know there are 69 different industry classifications?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00"/>
                </a:solidFill>
              </a:rPr>
              <a:t>SELECT</a:t>
            </a:r>
            <a:r>
              <a:rPr lang="en-US">
                <a:solidFill>
                  <a:schemeClr val="bg1"/>
                </a:solidFill>
              </a:rPr>
              <a:t> COUNT(*) </a:t>
            </a:r>
            <a:r>
              <a:rPr lang="en-US" b="1">
                <a:solidFill>
                  <a:srgbClr val="FFFF00"/>
                </a:solidFill>
              </a:rPr>
              <a:t>FROM</a:t>
            </a:r>
            <a:r>
              <a:rPr lang="en-US">
                <a:solidFill>
                  <a:schemeClr val="bg1"/>
                </a:solidFill>
              </a:rPr>
              <a:t> industry;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392B1F8-7B20-0F44-877F-D1DBB06CE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3767" y="758163"/>
            <a:ext cx="6542117" cy="5184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786135-C631-0241-BC08-368E7299B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08" y="5546302"/>
            <a:ext cx="825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0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{8C47B89C-6AC2-F24B-B378-1285B34B357C}tf16401378</Template>
  <TotalTime>890</TotalTime>
  <Words>1174</Words>
  <Application>Microsoft Macintosh PowerPoint</Application>
  <PresentationFormat>Widescreen</PresentationFormat>
  <Paragraphs>351</Paragraphs>
  <Slides>19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High Distinction Assignment</vt:lpstr>
      <vt:lpstr>Stock Market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question I might ask myself</vt:lpstr>
      <vt:lpstr>Choosing two industries</vt:lpstr>
      <vt:lpstr>Being specific on which two industry</vt:lpstr>
      <vt:lpstr>Developing understanding of company make up using NATURAL JOIN                     using CROSS JOIN equivalent</vt:lpstr>
      <vt:lpstr>Attain market value of bank/capital market industry</vt:lpstr>
      <vt:lpstr>Finding the yield rate </vt:lpstr>
      <vt:lpstr>Developing insight to my database construction</vt:lpstr>
      <vt:lpstr>Insight into table constraints</vt:lpstr>
      <vt:lpstr>Insight into table action statements</vt:lpstr>
      <vt:lpstr>PowerPoint Presentation</vt:lpstr>
      <vt:lpstr>Ease of use via VIEW TABLES</vt:lpstr>
      <vt:lpstr>Ease of use via the use of VIEW TABLES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Distinction Assignment</dc:title>
  <dc:creator>Paul Jiang</dc:creator>
  <cp:lastModifiedBy>Paul Jiang</cp:lastModifiedBy>
  <cp:revision>5</cp:revision>
  <cp:lastPrinted>2018-10-02T11:24:19Z</cp:lastPrinted>
  <dcterms:created xsi:type="dcterms:W3CDTF">2018-09-30T21:58:33Z</dcterms:created>
  <dcterms:modified xsi:type="dcterms:W3CDTF">2018-10-02T11:28:07Z</dcterms:modified>
</cp:coreProperties>
</file>